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53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98" d="100"/>
          <a:sy n="98" d="100"/>
        </p:scale>
        <p:origin x="9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11" Type="http://schemas.openxmlformats.org/officeDocument/2006/relationships/customXml" Target="../customXml/item3.xml"/><Relationship Id="rId5" Type="http://schemas.openxmlformats.org/officeDocument/2006/relationships/viewProps" Target="viewProps.xml"/><Relationship Id="rId10" Type="http://schemas.openxmlformats.org/officeDocument/2006/relationships/customXml" Target="../customXml/item2.xml"/><Relationship Id="rId4" Type="http://schemas.openxmlformats.org/officeDocument/2006/relationships/presProps" Target="presProps.xml"/><Relationship Id="rId9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poutzis, Daniel [cronos]" userId="ad497cd3-c303-4d28-8b76-a1d0e9060a95" providerId="ADAL" clId="{4FEE3B94-75CD-471B-93FF-FF7F872E3061}"/>
    <pc:docChg chg="modSld">
      <pc:chgData name="Papoutzis, Daniel [cronos]" userId="ad497cd3-c303-4d28-8b76-a1d0e9060a95" providerId="ADAL" clId="{4FEE3B94-75CD-471B-93FF-FF7F872E3061}" dt="2026-08-12T13:49:42.393" v="26" actId="20577"/>
      <pc:docMkLst>
        <pc:docMk/>
      </pc:docMkLst>
      <pc:sldChg chg="modSp mod">
        <pc:chgData name="Papoutzis, Daniel [cronos]" userId="ad497cd3-c303-4d28-8b76-a1d0e9060a95" providerId="ADAL" clId="{4FEE3B94-75CD-471B-93FF-FF7F872E3061}" dt="2026-08-12T13:49:42.393" v="26" actId="20577"/>
        <pc:sldMkLst>
          <pc:docMk/>
          <pc:sldMk cId="2356698226" sldId="536"/>
        </pc:sldMkLst>
        <pc:spChg chg="mod">
          <ac:chgData name="Papoutzis, Daniel [cronos]" userId="ad497cd3-c303-4d28-8b76-a1d0e9060a95" providerId="ADAL" clId="{4FEE3B94-75CD-471B-93FF-FF7F872E3061}" dt="2026-08-12T13:49:42.393" v="26" actId="20577"/>
          <ac:spMkLst>
            <pc:docMk/>
            <pc:sldMk cId="2356698226" sldId="536"/>
            <ac:spMk id="26" creationId="{5B459954-E0CD-7941-D3F0-1D7865AFD929}"/>
          </ac:spMkLst>
        </pc:spChg>
      </pc:sldChg>
    </pc:docChg>
  </pc:docChgLst>
  <pc:docChgLst>
    <pc:chgData name="Linßen, Stefan [cronos]" userId="S::s.linssen@cronos.de::1648cbdc-f09d-4d23-bf51-9b2063ba78be" providerId="AD" clId="Web-{D5751DF1-BAA9-2712-AE33-31BE6150B813}"/>
    <pc:docChg chg="modSld">
      <pc:chgData name="Linßen, Stefan [cronos]" userId="S::s.linssen@cronos.de::1648cbdc-f09d-4d23-bf51-9b2063ba78be" providerId="AD" clId="Web-{D5751DF1-BAA9-2712-AE33-31BE6150B813}" dt="2026-07-13T08:07:44.112" v="1" actId="20577"/>
      <pc:docMkLst>
        <pc:docMk/>
      </pc:docMkLst>
      <pc:sldChg chg="modSp">
        <pc:chgData name="Linßen, Stefan [cronos]" userId="S::s.linssen@cronos.de::1648cbdc-f09d-4d23-bf51-9b2063ba78be" providerId="AD" clId="Web-{D5751DF1-BAA9-2712-AE33-31BE6150B813}" dt="2026-07-13T08:07:44.112" v="1" actId="20577"/>
        <pc:sldMkLst>
          <pc:docMk/>
          <pc:sldMk cId="2356698226" sldId="536"/>
        </pc:sldMkLst>
        <pc:spChg chg="mod">
          <ac:chgData name="Linßen, Stefan [cronos]" userId="S::s.linssen@cronos.de::1648cbdc-f09d-4d23-bf51-9b2063ba78be" providerId="AD" clId="Web-{D5751DF1-BAA9-2712-AE33-31BE6150B813}" dt="2026-07-13T08:07:44.112" v="1" actId="20577"/>
          <ac:spMkLst>
            <pc:docMk/>
            <pc:sldMk cId="2356698226" sldId="536"/>
            <ac:spMk id="46" creationId="{FAFF1E28-B215-4667-9328-BD41D3114FA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061E27-55C9-46A2-A88D-62D65AC61673}" type="datetimeFigureOut">
              <a:rPr lang="de-DE" smtClean="0"/>
              <a:t>12.08.2026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54B376-FB2F-4B63-B154-A63B2855BC3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928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436563" y="1233488"/>
            <a:ext cx="5924550" cy="33337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D05D5F-89C7-4DA9-AEC0-16E9E465D71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391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5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6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hyperlink" Target="https://www.instagram.com/cronologen/" TargetMode="External"/><Relationship Id="rId18" Type="http://schemas.openxmlformats.org/officeDocument/2006/relationships/image" Target="../media/image19.png"/><Relationship Id="rId3" Type="http://schemas.openxmlformats.org/officeDocument/2006/relationships/image" Target="../media/image2.jpeg"/><Relationship Id="rId21" Type="http://schemas.openxmlformats.org/officeDocument/2006/relationships/hyperlink" Target="https://www.youtube.com/c/cronostv" TargetMode="External"/><Relationship Id="rId7" Type="http://schemas.openxmlformats.org/officeDocument/2006/relationships/hyperlink" Target="https://www.kununu.com/de/cronos-unternehmensberatung" TargetMode="External"/><Relationship Id="rId12" Type="http://schemas.openxmlformats.org/officeDocument/2006/relationships/image" Target="../media/image3.png"/><Relationship Id="rId17" Type="http://schemas.openxmlformats.org/officeDocument/2006/relationships/hyperlink" Target="https://www.facebook.com/cronosgmbh/" TargetMode="External"/><Relationship Id="rId2" Type="http://schemas.openxmlformats.org/officeDocument/2006/relationships/slideMaster" Target="../slideMasters/slideMaster1.xml"/><Relationship Id="rId16" Type="http://schemas.openxmlformats.org/officeDocument/2006/relationships/image" Target="../media/image18.png"/><Relationship Id="rId20" Type="http://schemas.openxmlformats.org/officeDocument/2006/relationships/image" Target="../media/image20.png"/><Relationship Id="rId1" Type="http://schemas.openxmlformats.org/officeDocument/2006/relationships/tags" Target="../tags/tag27.xml"/><Relationship Id="rId6" Type="http://schemas.openxmlformats.org/officeDocument/2006/relationships/image" Target="../media/image14.svg"/><Relationship Id="rId11" Type="http://schemas.openxmlformats.org/officeDocument/2006/relationships/hyperlink" Target="mailto:cronos@cronos.de?subject=Anfrage%20aus%20cronos%20Handout" TargetMode="External"/><Relationship Id="rId5" Type="http://schemas.openxmlformats.org/officeDocument/2006/relationships/image" Target="../media/image13.svg"/><Relationship Id="rId15" Type="http://schemas.openxmlformats.org/officeDocument/2006/relationships/hyperlink" Target="https://www.linkedin.com/company/cronos-unternehmensberatung-gmbh/" TargetMode="External"/><Relationship Id="rId10" Type="http://schemas.openxmlformats.org/officeDocument/2006/relationships/image" Target="../media/image16.png"/><Relationship Id="rId19" Type="http://schemas.openxmlformats.org/officeDocument/2006/relationships/hyperlink" Target="https://www.xing.com/companies/cronosunternehmensberatunggmbh" TargetMode="External"/><Relationship Id="rId4" Type="http://schemas.openxmlformats.org/officeDocument/2006/relationships/image" Target="../media/image12.svg"/><Relationship Id="rId9" Type="http://schemas.openxmlformats.org/officeDocument/2006/relationships/hyperlink" Target="https://www.glassdoor.de/%C3%9Cberblick/Arbeit-bei-cronos-Unternehmensberatung-EI_IE1839091.11,38.htm" TargetMode="External"/><Relationship Id="rId14" Type="http://schemas.openxmlformats.org/officeDocument/2006/relationships/image" Target="../media/image17.png"/><Relationship Id="rId22" Type="http://schemas.openxmlformats.org/officeDocument/2006/relationships/image" Target="../media/image21.png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hyperlink" Target="https://www.instagram.com/cronologen/" TargetMode="External"/><Relationship Id="rId18" Type="http://schemas.openxmlformats.org/officeDocument/2006/relationships/image" Target="../media/image19.png"/><Relationship Id="rId3" Type="http://schemas.openxmlformats.org/officeDocument/2006/relationships/image" Target="../media/image22.png"/><Relationship Id="rId21" Type="http://schemas.openxmlformats.org/officeDocument/2006/relationships/hyperlink" Target="https://www.youtube.com/c/cronostv" TargetMode="External"/><Relationship Id="rId7" Type="http://schemas.openxmlformats.org/officeDocument/2006/relationships/hyperlink" Target="https://www.kununu.com/de/cronos-unternehmensberatung" TargetMode="External"/><Relationship Id="rId12" Type="http://schemas.openxmlformats.org/officeDocument/2006/relationships/image" Target="../media/image11.png"/><Relationship Id="rId17" Type="http://schemas.openxmlformats.org/officeDocument/2006/relationships/hyperlink" Target="https://www.facebook.com/cronosgmbh/" TargetMode="External"/><Relationship Id="rId2" Type="http://schemas.openxmlformats.org/officeDocument/2006/relationships/slideMaster" Target="../slideMasters/slideMaster1.xml"/><Relationship Id="rId16" Type="http://schemas.openxmlformats.org/officeDocument/2006/relationships/image" Target="../media/image18.png"/><Relationship Id="rId20" Type="http://schemas.openxmlformats.org/officeDocument/2006/relationships/image" Target="../media/image20.png"/><Relationship Id="rId1" Type="http://schemas.openxmlformats.org/officeDocument/2006/relationships/tags" Target="../tags/tag28.xml"/><Relationship Id="rId6" Type="http://schemas.openxmlformats.org/officeDocument/2006/relationships/image" Target="../media/image14.svg"/><Relationship Id="rId11" Type="http://schemas.openxmlformats.org/officeDocument/2006/relationships/hyperlink" Target="mailto:cronos@cronos.de?subject=Anfrage%20aus%20cronos%20Handout" TargetMode="External"/><Relationship Id="rId5" Type="http://schemas.openxmlformats.org/officeDocument/2006/relationships/image" Target="../media/image13.svg"/><Relationship Id="rId15" Type="http://schemas.openxmlformats.org/officeDocument/2006/relationships/hyperlink" Target="https://www.linkedin.com/company/cronos-unternehmensberatung-gmbh/" TargetMode="External"/><Relationship Id="rId10" Type="http://schemas.openxmlformats.org/officeDocument/2006/relationships/image" Target="../media/image16.png"/><Relationship Id="rId19" Type="http://schemas.openxmlformats.org/officeDocument/2006/relationships/hyperlink" Target="https://www.xing.com/companies/cronosunternehmensberatunggmbh" TargetMode="External"/><Relationship Id="rId4" Type="http://schemas.openxmlformats.org/officeDocument/2006/relationships/image" Target="../media/image12.svg"/><Relationship Id="rId9" Type="http://schemas.openxmlformats.org/officeDocument/2006/relationships/hyperlink" Target="https://www.glassdoor.de/%C3%9Cberblick/Arbeit-bei-cronos-Unternehmensberatung-EI_IE1839091.11,38.htm" TargetMode="External"/><Relationship Id="rId14" Type="http://schemas.openxmlformats.org/officeDocument/2006/relationships/image" Target="../media/image17.png"/><Relationship Id="rId22" Type="http://schemas.openxmlformats.org/officeDocument/2006/relationships/image" Target="../media/image21.png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hyperlink" Target="https://www.instagram.com/cronologen/" TargetMode="External"/><Relationship Id="rId18" Type="http://schemas.openxmlformats.org/officeDocument/2006/relationships/image" Target="../media/image19.png"/><Relationship Id="rId3" Type="http://schemas.openxmlformats.org/officeDocument/2006/relationships/image" Target="../media/image23.jpg"/><Relationship Id="rId21" Type="http://schemas.openxmlformats.org/officeDocument/2006/relationships/hyperlink" Target="https://www.youtube.com/c/cronostv" TargetMode="External"/><Relationship Id="rId7" Type="http://schemas.openxmlformats.org/officeDocument/2006/relationships/hyperlink" Target="https://www.kununu.com/de/cronos-unternehmensberatung" TargetMode="External"/><Relationship Id="rId12" Type="http://schemas.openxmlformats.org/officeDocument/2006/relationships/image" Target="../media/image11.png"/><Relationship Id="rId17" Type="http://schemas.openxmlformats.org/officeDocument/2006/relationships/hyperlink" Target="https://www.facebook.com/cronosgmbh/" TargetMode="External"/><Relationship Id="rId2" Type="http://schemas.openxmlformats.org/officeDocument/2006/relationships/slideMaster" Target="../slideMasters/slideMaster1.xml"/><Relationship Id="rId16" Type="http://schemas.openxmlformats.org/officeDocument/2006/relationships/image" Target="../media/image18.png"/><Relationship Id="rId20" Type="http://schemas.openxmlformats.org/officeDocument/2006/relationships/image" Target="../media/image20.png"/><Relationship Id="rId1" Type="http://schemas.openxmlformats.org/officeDocument/2006/relationships/tags" Target="../tags/tag29.xml"/><Relationship Id="rId6" Type="http://schemas.openxmlformats.org/officeDocument/2006/relationships/image" Target="../media/image14.svg"/><Relationship Id="rId11" Type="http://schemas.openxmlformats.org/officeDocument/2006/relationships/hyperlink" Target="mailto:cronos@cronos.de?subject=Anfrage%20aus%20cronos%20Handout" TargetMode="External"/><Relationship Id="rId5" Type="http://schemas.openxmlformats.org/officeDocument/2006/relationships/image" Target="../media/image13.svg"/><Relationship Id="rId15" Type="http://schemas.openxmlformats.org/officeDocument/2006/relationships/hyperlink" Target="https://www.linkedin.com/company/cronos-unternehmensberatung-gmbh/" TargetMode="External"/><Relationship Id="rId10" Type="http://schemas.openxmlformats.org/officeDocument/2006/relationships/image" Target="../media/image16.png"/><Relationship Id="rId19" Type="http://schemas.openxmlformats.org/officeDocument/2006/relationships/hyperlink" Target="https://www.xing.com/companies/cronosunternehmensberatunggmbh" TargetMode="External"/><Relationship Id="rId4" Type="http://schemas.openxmlformats.org/officeDocument/2006/relationships/image" Target="../media/image12.svg"/><Relationship Id="rId9" Type="http://schemas.openxmlformats.org/officeDocument/2006/relationships/hyperlink" Target="https://www.glassdoor.de/%C3%9Cberblick/Arbeit-bei-cronos-Unternehmensberatung-EI_IE1839091.11,38.htm" TargetMode="External"/><Relationship Id="rId14" Type="http://schemas.openxmlformats.org/officeDocument/2006/relationships/image" Target="../media/image17.png"/><Relationship Id="rId22" Type="http://schemas.openxmlformats.org/officeDocument/2006/relationships/image" Target="../media/image21.pn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hyperlink" Target="https://www.instagram.com/cronologen/" TargetMode="External"/><Relationship Id="rId18" Type="http://schemas.openxmlformats.org/officeDocument/2006/relationships/image" Target="../media/image19.png"/><Relationship Id="rId3" Type="http://schemas.openxmlformats.org/officeDocument/2006/relationships/image" Target="../media/image24.png"/><Relationship Id="rId21" Type="http://schemas.openxmlformats.org/officeDocument/2006/relationships/hyperlink" Target="https://www.youtube.com/c/cronostv" TargetMode="External"/><Relationship Id="rId7" Type="http://schemas.openxmlformats.org/officeDocument/2006/relationships/hyperlink" Target="https://www.kununu.com/de/cronos-unternehmensberatung" TargetMode="External"/><Relationship Id="rId12" Type="http://schemas.openxmlformats.org/officeDocument/2006/relationships/image" Target="../media/image3.png"/><Relationship Id="rId17" Type="http://schemas.openxmlformats.org/officeDocument/2006/relationships/hyperlink" Target="https://www.facebook.com/cronosgmbh/" TargetMode="External"/><Relationship Id="rId2" Type="http://schemas.openxmlformats.org/officeDocument/2006/relationships/slideMaster" Target="../slideMasters/slideMaster1.xml"/><Relationship Id="rId16" Type="http://schemas.openxmlformats.org/officeDocument/2006/relationships/image" Target="../media/image18.png"/><Relationship Id="rId20" Type="http://schemas.openxmlformats.org/officeDocument/2006/relationships/image" Target="../media/image20.png"/><Relationship Id="rId1" Type="http://schemas.openxmlformats.org/officeDocument/2006/relationships/tags" Target="../tags/tag30.xml"/><Relationship Id="rId6" Type="http://schemas.openxmlformats.org/officeDocument/2006/relationships/image" Target="../media/image14.svg"/><Relationship Id="rId11" Type="http://schemas.openxmlformats.org/officeDocument/2006/relationships/hyperlink" Target="mailto:cronos@cronos.de?subject=Anfrage%20aus%20cronos%20Handout" TargetMode="External"/><Relationship Id="rId5" Type="http://schemas.openxmlformats.org/officeDocument/2006/relationships/image" Target="../media/image13.svg"/><Relationship Id="rId15" Type="http://schemas.openxmlformats.org/officeDocument/2006/relationships/hyperlink" Target="https://www.linkedin.com/company/cronos-unternehmensberatung-gmbh/" TargetMode="External"/><Relationship Id="rId10" Type="http://schemas.openxmlformats.org/officeDocument/2006/relationships/image" Target="../media/image16.png"/><Relationship Id="rId19" Type="http://schemas.openxmlformats.org/officeDocument/2006/relationships/hyperlink" Target="https://www.xing.com/companies/cronosunternehmensberatunggmbh" TargetMode="External"/><Relationship Id="rId4" Type="http://schemas.openxmlformats.org/officeDocument/2006/relationships/image" Target="../media/image12.svg"/><Relationship Id="rId9" Type="http://schemas.openxmlformats.org/officeDocument/2006/relationships/hyperlink" Target="https://www.glassdoor.de/%C3%9Cberblick/Arbeit-bei-cronos-Unternehmensberatung-EI_IE1839091.11,38.htm" TargetMode="External"/><Relationship Id="rId14" Type="http://schemas.openxmlformats.org/officeDocument/2006/relationships/image" Target="../media/image17.png"/><Relationship Id="rId22" Type="http://schemas.openxmlformats.org/officeDocument/2006/relationships/image" Target="../media/image21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1.xml"/><Relationship Id="rId4" Type="http://schemas.openxmlformats.org/officeDocument/2006/relationships/image" Target="../media/image25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fol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27">
            <a:extLst>
              <a:ext uri="{FF2B5EF4-FFF2-40B4-BE49-F238E27FC236}">
                <a16:creationId xmlns:a16="http://schemas.microsoft.com/office/drawing/2014/main" id="{4F6F2E55-E0AD-484C-815D-41BCFE2ADC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0752" b="14713"/>
          <a:stretch/>
        </p:blipFill>
        <p:spPr>
          <a:xfrm flipH="1">
            <a:off x="0" y="-28401"/>
            <a:ext cx="12192000" cy="4371801"/>
          </a:xfrm>
          <a:prstGeom prst="rect">
            <a:avLst/>
          </a:prstGeom>
        </p:spPr>
      </p:pic>
      <p:sp>
        <p:nvSpPr>
          <p:cNvPr id="10" name="Gleichschenkliges Dreieck 9">
            <a:extLst>
              <a:ext uri="{FF2B5EF4-FFF2-40B4-BE49-F238E27FC236}">
                <a16:creationId xmlns:a16="http://schemas.microsoft.com/office/drawing/2014/main" id="{D363128F-C67B-4AEA-AA0F-C553B226D5D9}"/>
              </a:ext>
            </a:extLst>
          </p:cNvPr>
          <p:cNvSpPr/>
          <p:nvPr userDrawn="1"/>
        </p:nvSpPr>
        <p:spPr>
          <a:xfrm rot="5400000">
            <a:off x="3747582" y="-809826"/>
            <a:ext cx="2581071" cy="10076234"/>
          </a:xfrm>
          <a:prstGeom prst="triangle">
            <a:avLst>
              <a:gd name="adj" fmla="val 4989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/>
          </a:p>
        </p:txBody>
      </p:sp>
      <p:sp>
        <p:nvSpPr>
          <p:cNvPr id="13" name="Gleichschenkliges Dreieck 12">
            <a:extLst>
              <a:ext uri="{FF2B5EF4-FFF2-40B4-BE49-F238E27FC236}">
                <a16:creationId xmlns:a16="http://schemas.microsoft.com/office/drawing/2014/main" id="{FBA7C4E0-9953-474F-A9AF-AE2E9CD1726D}"/>
              </a:ext>
            </a:extLst>
          </p:cNvPr>
          <p:cNvSpPr/>
          <p:nvPr userDrawn="1"/>
        </p:nvSpPr>
        <p:spPr>
          <a:xfrm rot="5400000" flipH="1" flipV="1">
            <a:off x="5863349" y="-813846"/>
            <a:ext cx="2581071" cy="10076234"/>
          </a:xfrm>
          <a:prstGeom prst="triangle">
            <a:avLst>
              <a:gd name="adj" fmla="val 4989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E5052D6-AADE-4D94-A53D-F382FEFC00B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74716" y="3940619"/>
            <a:ext cx="8242570" cy="1045995"/>
          </a:xfrm>
          <a:prstGeom prst="rect">
            <a:avLst/>
          </a:prstGeom>
          <a:ln>
            <a:noFill/>
          </a:ln>
        </p:spPr>
        <p:txBody>
          <a:bodyPr anchor="b">
            <a:noAutofit/>
          </a:bodyPr>
          <a:lstStyle>
            <a:lvl1pPr algn="ctr">
              <a:defRPr sz="3200" b="1" kern="1200" cap="all" spc="-90" baseline="0">
                <a:ln w="19050">
                  <a:noFill/>
                </a:ln>
                <a:latin typeface="Roboto Condensed" panose="02000000000000000000" pitchFamily="2" charset="0"/>
                <a:ea typeface="Roboto Condensed" panose="02000000000000000000" pitchFamily="2" charset="0"/>
              </a:defRPr>
            </a:lvl1pPr>
          </a:lstStyle>
          <a:p>
            <a:r>
              <a:rPr lang="de-DE" dirty="0"/>
              <a:t>Cronos </a:t>
            </a:r>
            <a:r>
              <a:rPr lang="de-DE" dirty="0">
                <a:solidFill>
                  <a:srgbClr val="059AD4"/>
                </a:solidFill>
              </a:rPr>
              <a:t>Unternehmensberatung GmbH</a:t>
            </a: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AF46B4B-C241-4DD2-942D-A965DB91E6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75313" y="1871749"/>
            <a:ext cx="6041377" cy="571500"/>
          </a:xfrm>
          <a:prstGeom prst="rect">
            <a:avLst/>
          </a:prstGeom>
          <a:solidFill>
            <a:schemeClr val="accent1"/>
          </a:solidFill>
        </p:spPr>
        <p:txBody>
          <a:bodyPr bIns="0" anchor="ctr" anchorCtr="1"/>
          <a:lstStyle>
            <a:lvl1pPr marL="0" indent="0" algn="ctr">
              <a:buNone/>
              <a:defRPr sz="3400" b="1" spc="-1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#IT-EXPERTS FOR YOUR COMPANY</a:t>
            </a:r>
          </a:p>
        </p:txBody>
      </p:sp>
      <p:pic>
        <p:nvPicPr>
          <p:cNvPr id="7" name="Grafik 6" descr="Ein Bild, das Text enthält.&#10;&#10;Automatisch generierte Beschreibung">
            <a:extLst>
              <a:ext uri="{FF2B5EF4-FFF2-40B4-BE49-F238E27FC236}">
                <a16:creationId xmlns:a16="http://schemas.microsoft.com/office/drawing/2014/main" id="{18C84AB6-342F-4D4A-A890-8FC0D257102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2" y="161925"/>
            <a:ext cx="1152525" cy="4242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0214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folie Sky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7">
            <a:extLst>
              <a:ext uri="{FF2B5EF4-FFF2-40B4-BE49-F238E27FC236}">
                <a16:creationId xmlns:a16="http://schemas.microsoft.com/office/drawing/2014/main" id="{B3FB6D0E-07C3-4D47-B5FD-EFB4B405B8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757364" y="0"/>
            <a:ext cx="10434637" cy="6858000"/>
          </a:xfrm>
          <a:prstGeom prst="rect">
            <a:avLst/>
          </a:prstGeom>
        </p:spPr>
      </p:pic>
      <p:sp>
        <p:nvSpPr>
          <p:cNvPr id="8" name="Textplatzhalter 7">
            <a:extLst>
              <a:ext uri="{FF2B5EF4-FFF2-40B4-BE49-F238E27FC236}">
                <a16:creationId xmlns:a16="http://schemas.microsoft.com/office/drawing/2014/main" id="{81AE319B-C9BD-4E9D-B62B-88FF03284D6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50342" y="3084470"/>
            <a:ext cx="6841658" cy="3773530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00" b="0">
                <a:solidFill>
                  <a:schemeClr val="accent1"/>
                </a:solidFill>
                <a:latin typeface="+mj-lt"/>
              </a:defRPr>
            </a:lvl1pPr>
            <a:lvl2pPr marL="457223" indent="0">
              <a:buNone/>
              <a:defRPr sz="3200" b="1">
                <a:latin typeface="+mj-lt"/>
              </a:defRPr>
            </a:lvl2pPr>
            <a:lvl3pPr marL="914446" indent="0">
              <a:buNone/>
              <a:defRPr sz="3200" b="1">
                <a:latin typeface="+mj-lt"/>
              </a:defRPr>
            </a:lvl3pPr>
            <a:lvl4pPr marL="1371669" indent="0">
              <a:buNone/>
              <a:defRPr sz="3200" b="1">
                <a:latin typeface="+mj-lt"/>
              </a:defRPr>
            </a:lvl4pPr>
            <a:lvl5pPr marL="1828891" indent="0">
              <a:buNone/>
              <a:defRPr sz="3200" b="1">
                <a:latin typeface="+mj-lt"/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E4172DA7-D0E1-47C0-919F-D8A7E60169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664702" y="6023572"/>
            <a:ext cx="2232838" cy="557050"/>
          </a:xfrm>
          <a:prstGeom prst="rect">
            <a:avLst/>
          </a:prstGeom>
          <a:blipFill dpi="0" rotWithShape="1">
            <a:blip r:embed="rId4"/>
            <a:srcRect/>
            <a:stretch>
              <a:fillRect b="-47414"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cxnSp>
        <p:nvCxnSpPr>
          <p:cNvPr id="4" name="Straight Connector 11">
            <a:extLst>
              <a:ext uri="{FF2B5EF4-FFF2-40B4-BE49-F238E27FC236}">
                <a16:creationId xmlns:a16="http://schemas.microsoft.com/office/drawing/2014/main" id="{692842C0-3D6B-499A-9A3D-7678CA1B593B}"/>
              </a:ext>
            </a:extLst>
          </p:cNvPr>
          <p:cNvCxnSpPr>
            <a:cxnSpLocks/>
          </p:cNvCxnSpPr>
          <p:nvPr userDrawn="1"/>
        </p:nvCxnSpPr>
        <p:spPr>
          <a:xfrm>
            <a:off x="1007356" y="555906"/>
            <a:ext cx="0" cy="574619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07885D10-89F5-46BE-852D-399818A89CA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4646" y="4752162"/>
            <a:ext cx="5353050" cy="43814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TITEL DER PRÄSENTATION</a:t>
            </a:r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F4826761-A64F-4276-85E5-B3E2873A42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4646" y="5189496"/>
            <a:ext cx="5353050" cy="438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de-DE" dirty="0"/>
              <a:t>UNTERTITEL UND WEITERE INFORMATIONEN</a:t>
            </a:r>
          </a:p>
        </p:txBody>
      </p:sp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28E0E35F-AFFC-4991-A9E5-A28F5926A44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3401" y="555626"/>
            <a:ext cx="474663" cy="2873375"/>
          </a:xfrm>
          <a:prstGeom prst="rect">
            <a:avLst/>
          </a:prstGeom>
        </p:spPr>
        <p:txBody>
          <a:bodyPr vert="vert270"/>
          <a:lstStyle>
            <a:lvl1pPr marL="0" indent="0" algn="r">
              <a:buNone/>
              <a:defRPr sz="2000">
                <a:solidFill>
                  <a:srgbClr val="262626"/>
                </a:solidFill>
                <a:latin typeface="Roboto Thin" panose="02000000000000000000" pitchFamily="2" charset="0"/>
                <a:ea typeface="Roboto Thin" panose="02000000000000000000" pitchFamily="2" charset="0"/>
              </a:defRPr>
            </a:lvl1pPr>
          </a:lstStyle>
          <a:p>
            <a:pPr lvl="0"/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than</a:t>
            </a:r>
            <a:r>
              <a:rPr lang="de-DE" dirty="0"/>
              <a:t> </a:t>
            </a:r>
            <a:r>
              <a:rPr lang="de-DE" dirty="0" err="1"/>
              <a:t>consulting</a:t>
            </a:r>
            <a:endParaRPr lang="de-DE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28481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folie Kre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0C177576-AE68-409B-B60E-5575E69A55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-1"/>
            <a:ext cx="12192000" cy="5681709"/>
          </a:xfrm>
          <a:prstGeom prst="rect">
            <a:avLst/>
          </a:prstGeom>
        </p:spPr>
      </p:pic>
      <p:sp>
        <p:nvSpPr>
          <p:cNvPr id="10" name="Gleichschenkliges Dreieck 9">
            <a:extLst>
              <a:ext uri="{FF2B5EF4-FFF2-40B4-BE49-F238E27FC236}">
                <a16:creationId xmlns:a16="http://schemas.microsoft.com/office/drawing/2014/main" id="{D363128F-C67B-4AEA-AA0F-C553B226D5D9}"/>
              </a:ext>
            </a:extLst>
          </p:cNvPr>
          <p:cNvSpPr/>
          <p:nvPr userDrawn="1"/>
        </p:nvSpPr>
        <p:spPr>
          <a:xfrm rot="5400000">
            <a:off x="3747582" y="361452"/>
            <a:ext cx="2581071" cy="10076234"/>
          </a:xfrm>
          <a:prstGeom prst="triangle">
            <a:avLst>
              <a:gd name="adj" fmla="val 4989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/>
          </a:p>
        </p:txBody>
      </p:sp>
      <p:sp>
        <p:nvSpPr>
          <p:cNvPr id="13" name="Gleichschenkliges Dreieck 12">
            <a:extLst>
              <a:ext uri="{FF2B5EF4-FFF2-40B4-BE49-F238E27FC236}">
                <a16:creationId xmlns:a16="http://schemas.microsoft.com/office/drawing/2014/main" id="{FBA7C4E0-9953-474F-A9AF-AE2E9CD1726D}"/>
              </a:ext>
            </a:extLst>
          </p:cNvPr>
          <p:cNvSpPr/>
          <p:nvPr userDrawn="1"/>
        </p:nvSpPr>
        <p:spPr>
          <a:xfrm rot="5400000" flipH="1" flipV="1">
            <a:off x="5863349" y="357432"/>
            <a:ext cx="2581071" cy="10076234"/>
          </a:xfrm>
          <a:prstGeom prst="triangle">
            <a:avLst>
              <a:gd name="adj" fmla="val 4989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E5052D6-AADE-4D94-A53D-F382FEFC00B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74716" y="5274646"/>
            <a:ext cx="8242570" cy="476183"/>
          </a:xfrm>
          <a:prstGeom prst="rect">
            <a:avLst/>
          </a:prstGeom>
          <a:ln>
            <a:noFill/>
          </a:ln>
        </p:spPr>
        <p:txBody>
          <a:bodyPr anchor="b">
            <a:noAutofit/>
          </a:bodyPr>
          <a:lstStyle>
            <a:lvl1pPr algn="ctr">
              <a:defRPr sz="3200" b="1" kern="1200" cap="all" spc="-90" baseline="0">
                <a:ln w="19050">
                  <a:noFill/>
                </a:ln>
                <a:latin typeface="Roboto Condensed" panose="02000000000000000000" pitchFamily="2" charset="0"/>
                <a:ea typeface="Roboto Condensed" panose="02000000000000000000" pitchFamily="2" charset="0"/>
              </a:defRPr>
            </a:lvl1pPr>
          </a:lstStyle>
          <a:p>
            <a:r>
              <a:rPr lang="de-DE" dirty="0"/>
              <a:t>Cronos </a:t>
            </a:r>
            <a:r>
              <a:rPr lang="de-DE" dirty="0">
                <a:solidFill>
                  <a:srgbClr val="059AD4"/>
                </a:solidFill>
              </a:rPr>
              <a:t>Unternehmensberatung GmbH</a:t>
            </a:r>
            <a:endParaRPr lang="de-DE" dirty="0"/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CE21426A-F4CB-4291-8F2C-D6757F1A40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63301" y="5750829"/>
            <a:ext cx="6889073" cy="357009"/>
          </a:xfrm>
          <a:prstGeom prst="rect">
            <a:avLst/>
          </a:prstGeom>
          <a:solidFill>
            <a:schemeClr val="accent1"/>
          </a:solidFill>
        </p:spPr>
        <p:txBody>
          <a:bodyPr bIns="0" anchor="ctr" anchorCtr="1"/>
          <a:lstStyle>
            <a:lvl1pPr marL="0" indent="0" algn="r">
              <a:buNone/>
              <a:defRPr sz="2000" b="1" spc="-1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#IT-EXPERTS FOR YOUR COMPANY</a:t>
            </a:r>
          </a:p>
        </p:txBody>
      </p:sp>
      <p:pic>
        <p:nvPicPr>
          <p:cNvPr id="12" name="Grafik 11" descr="Ein Bild, das Text enthält.&#10;&#10;Automatisch generierte Beschreibung">
            <a:extLst>
              <a:ext uri="{FF2B5EF4-FFF2-40B4-BE49-F238E27FC236}">
                <a16:creationId xmlns:a16="http://schemas.microsoft.com/office/drawing/2014/main" id="{E1CB4233-6FB8-4E6E-AE9B-845B0DFD832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2502" y="2176367"/>
            <a:ext cx="1746998" cy="64303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33600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ccel="22222" decel="22222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9000" fill="hold"/>
                                        <p:tgtEl>
                                          <p:spTgt spid="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folie 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0C177576-AE68-409B-B60E-5575E69A55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65" y="1"/>
            <a:ext cx="12190135" cy="5660571"/>
          </a:xfrm>
          <a:prstGeom prst="rect">
            <a:avLst/>
          </a:prstGeom>
        </p:spPr>
      </p:pic>
      <p:sp>
        <p:nvSpPr>
          <p:cNvPr id="10" name="Gleichschenkliges Dreieck 9">
            <a:extLst>
              <a:ext uri="{FF2B5EF4-FFF2-40B4-BE49-F238E27FC236}">
                <a16:creationId xmlns:a16="http://schemas.microsoft.com/office/drawing/2014/main" id="{D363128F-C67B-4AEA-AA0F-C553B226D5D9}"/>
              </a:ext>
            </a:extLst>
          </p:cNvPr>
          <p:cNvSpPr/>
          <p:nvPr userDrawn="1"/>
        </p:nvSpPr>
        <p:spPr>
          <a:xfrm rot="5400000">
            <a:off x="3747582" y="361452"/>
            <a:ext cx="2581071" cy="10076234"/>
          </a:xfrm>
          <a:prstGeom prst="triangle">
            <a:avLst>
              <a:gd name="adj" fmla="val 4989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/>
          </a:p>
        </p:txBody>
      </p:sp>
      <p:sp>
        <p:nvSpPr>
          <p:cNvPr id="13" name="Gleichschenkliges Dreieck 12">
            <a:extLst>
              <a:ext uri="{FF2B5EF4-FFF2-40B4-BE49-F238E27FC236}">
                <a16:creationId xmlns:a16="http://schemas.microsoft.com/office/drawing/2014/main" id="{FBA7C4E0-9953-474F-A9AF-AE2E9CD1726D}"/>
              </a:ext>
            </a:extLst>
          </p:cNvPr>
          <p:cNvSpPr/>
          <p:nvPr userDrawn="1"/>
        </p:nvSpPr>
        <p:spPr>
          <a:xfrm rot="5400000" flipH="1" flipV="1">
            <a:off x="5863349" y="357432"/>
            <a:ext cx="2581071" cy="10076234"/>
          </a:xfrm>
          <a:prstGeom prst="triangle">
            <a:avLst>
              <a:gd name="adj" fmla="val 4989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E5052D6-AADE-4D94-A53D-F382FEFC00B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74716" y="5111897"/>
            <a:ext cx="8242570" cy="1045995"/>
          </a:xfrm>
          <a:prstGeom prst="rect">
            <a:avLst/>
          </a:prstGeom>
          <a:ln>
            <a:noFill/>
          </a:ln>
        </p:spPr>
        <p:txBody>
          <a:bodyPr anchor="b">
            <a:noAutofit/>
          </a:bodyPr>
          <a:lstStyle>
            <a:lvl1pPr algn="ctr">
              <a:defRPr sz="3200" b="1" kern="1200" cap="all" spc="-90" baseline="0">
                <a:ln w="19050">
                  <a:noFill/>
                </a:ln>
                <a:latin typeface="Roboto Condensed" panose="02000000000000000000" pitchFamily="2" charset="0"/>
                <a:ea typeface="Roboto Condensed" panose="02000000000000000000" pitchFamily="2" charset="0"/>
              </a:defRPr>
            </a:lvl1pPr>
          </a:lstStyle>
          <a:p>
            <a:r>
              <a:rPr lang="de-DE" dirty="0"/>
              <a:t>Cronos </a:t>
            </a:r>
            <a:r>
              <a:rPr lang="de-DE" dirty="0">
                <a:solidFill>
                  <a:srgbClr val="059AD4"/>
                </a:solidFill>
              </a:rPr>
              <a:t>Unternehmensberatung GmbH</a:t>
            </a:r>
            <a:endParaRPr lang="de-DE" dirty="0"/>
          </a:p>
        </p:txBody>
      </p:sp>
      <p:sp>
        <p:nvSpPr>
          <p:cNvPr id="14" name="Textplatzhalter 3">
            <a:extLst>
              <a:ext uri="{FF2B5EF4-FFF2-40B4-BE49-F238E27FC236}">
                <a16:creationId xmlns:a16="http://schemas.microsoft.com/office/drawing/2014/main" id="{1AE7560D-9B4E-4A80-8951-CDB52096C68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04204" y="2145976"/>
            <a:ext cx="6583594" cy="650490"/>
          </a:xfrm>
          <a:prstGeom prst="rect">
            <a:avLst/>
          </a:prstGeom>
          <a:solidFill>
            <a:schemeClr val="accent1"/>
          </a:solidFill>
        </p:spPr>
        <p:txBody>
          <a:bodyPr bIns="0" anchor="ctr" anchorCtr="1"/>
          <a:lstStyle>
            <a:lvl1pPr marL="0" indent="0" algn="ctr">
              <a:buNone/>
              <a:defRPr sz="3400" b="1" spc="-1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#MORE THAN CONSULTING</a:t>
            </a:r>
          </a:p>
        </p:txBody>
      </p:sp>
      <p:pic>
        <p:nvPicPr>
          <p:cNvPr id="8" name="Grafik 7" descr="Ein Bild, das Text enthält.&#10;&#10;Automatisch generierte Beschreibung">
            <a:extLst>
              <a:ext uri="{FF2B5EF4-FFF2-40B4-BE49-F238E27FC236}">
                <a16:creationId xmlns:a16="http://schemas.microsoft.com/office/drawing/2014/main" id="{903153FC-495E-4691-A8D5-5F14B3B4BB2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2" y="161925"/>
            <a:ext cx="1152525" cy="4242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26671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orstel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81AE319B-C9BD-4E9D-B62B-88FF03284D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0"/>
            <a:ext cx="6094646" cy="6858000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00" b="0">
                <a:solidFill>
                  <a:schemeClr val="accent1"/>
                </a:solidFill>
                <a:latin typeface="+mj-lt"/>
              </a:defRPr>
            </a:lvl1pPr>
            <a:lvl2pPr marL="457223" indent="0">
              <a:buNone/>
              <a:defRPr sz="3200" b="1">
                <a:latin typeface="+mj-lt"/>
              </a:defRPr>
            </a:lvl2pPr>
            <a:lvl3pPr marL="914446" indent="0">
              <a:buNone/>
              <a:defRPr sz="3200" b="1">
                <a:latin typeface="+mj-lt"/>
              </a:defRPr>
            </a:lvl3pPr>
            <a:lvl4pPr marL="1371669" indent="0">
              <a:buNone/>
              <a:defRPr sz="3200" b="1">
                <a:latin typeface="+mj-lt"/>
              </a:defRPr>
            </a:lvl4pPr>
            <a:lvl5pPr marL="1828891" indent="0">
              <a:buNone/>
              <a:defRPr sz="3200" b="1">
                <a:latin typeface="+mj-lt"/>
              </a:defRPr>
            </a:lvl5pPr>
          </a:lstStyle>
          <a:p>
            <a:pPr lvl="0"/>
            <a:r>
              <a:rPr lang="de-DE" dirty="0"/>
              <a:t>__</a:t>
            </a:r>
          </a:p>
        </p:txBody>
      </p:sp>
      <p:sp>
        <p:nvSpPr>
          <p:cNvPr id="12" name="Bildplatzhalter 11">
            <a:extLst>
              <a:ext uri="{FF2B5EF4-FFF2-40B4-BE49-F238E27FC236}">
                <a16:creationId xmlns:a16="http://schemas.microsoft.com/office/drawing/2014/main" id="{C5BA48D4-1E96-4130-8ABD-F9D02CCF47BB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715126" y="3721101"/>
            <a:ext cx="3047795" cy="203301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E4172DA7-D0E1-47C0-919F-D8A7E60169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65115" y="5549900"/>
            <a:ext cx="3015047" cy="752196"/>
          </a:xfrm>
          <a:prstGeom prst="rect">
            <a:avLst/>
          </a:prstGeom>
          <a:blipFill dpi="0" rotWithShape="1">
            <a:blip r:embed="rId4"/>
            <a:srcRect/>
            <a:stretch>
              <a:fillRect b="-47414"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07885D10-89F5-46BE-852D-399818A89CA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14920" y="2844802"/>
            <a:ext cx="4819650" cy="43814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rgbClr val="262626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VORNAME NACHNAME</a:t>
            </a:r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F4826761-A64F-4276-85E5-B3E2873A42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14920" y="3282950"/>
            <a:ext cx="4819650" cy="438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262626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de-DE" dirty="0"/>
              <a:t>Position</a:t>
            </a:r>
          </a:p>
        </p:txBody>
      </p:sp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28E0E35F-AFFC-4991-A9E5-A28F5926A44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3401" y="555626"/>
            <a:ext cx="474663" cy="2289176"/>
          </a:xfrm>
          <a:prstGeom prst="rect">
            <a:avLst/>
          </a:prstGeom>
        </p:spPr>
        <p:txBody>
          <a:bodyPr vert="vert270"/>
          <a:lstStyle>
            <a:lvl1pPr marL="0" indent="0" algn="r">
              <a:buNone/>
              <a:defRPr sz="1800">
                <a:solidFill>
                  <a:schemeClr val="bg1"/>
                </a:solidFill>
                <a:latin typeface="Roboto Thin" panose="02000000000000000000" pitchFamily="2" charset="0"/>
                <a:ea typeface="Roboto Thin" panose="02000000000000000000" pitchFamily="2" charset="0"/>
              </a:defRPr>
            </a:lvl1pPr>
          </a:lstStyle>
          <a:p>
            <a:pPr lvl="0"/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than</a:t>
            </a:r>
            <a:r>
              <a:rPr lang="de-DE" dirty="0"/>
              <a:t> </a:t>
            </a:r>
            <a:r>
              <a:rPr lang="de-DE" dirty="0" err="1"/>
              <a:t>consulting</a:t>
            </a:r>
            <a:endParaRPr lang="de-DE" dirty="0"/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E3DE68EA-1571-4B7B-839A-08C2D67DAC4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 rot="16200000">
            <a:off x="-1338262" y="4524376"/>
            <a:ext cx="4229100" cy="438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457223" indent="0">
              <a:buNone/>
              <a:defRPr>
                <a:solidFill>
                  <a:schemeClr val="bg1"/>
                </a:solidFill>
              </a:defRPr>
            </a:lvl2pPr>
            <a:lvl3pPr marL="914446" indent="0">
              <a:buNone/>
              <a:defRPr>
                <a:solidFill>
                  <a:schemeClr val="bg1"/>
                </a:solidFill>
              </a:defRPr>
            </a:lvl3pPr>
            <a:lvl4pPr marL="1371669" indent="0">
              <a:buNone/>
              <a:defRPr>
                <a:solidFill>
                  <a:schemeClr val="bg1"/>
                </a:solidFill>
              </a:defRPr>
            </a:lvl4pPr>
            <a:lvl5pPr marL="1828891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__________________________________________________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1085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81AE319B-C9BD-4E9D-B62B-88FF03284D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" y="0"/>
            <a:ext cx="5486400" cy="6858000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00" b="0">
                <a:solidFill>
                  <a:schemeClr val="accent1"/>
                </a:solidFill>
                <a:latin typeface="+mj-lt"/>
              </a:defRPr>
            </a:lvl1pPr>
            <a:lvl2pPr marL="457223" indent="0">
              <a:buNone/>
              <a:defRPr sz="3200" b="1">
                <a:latin typeface="+mj-lt"/>
              </a:defRPr>
            </a:lvl2pPr>
            <a:lvl3pPr marL="914446" indent="0">
              <a:buNone/>
              <a:defRPr sz="3200" b="1">
                <a:latin typeface="+mj-lt"/>
              </a:defRPr>
            </a:lvl3pPr>
            <a:lvl4pPr marL="1371669" indent="0">
              <a:buNone/>
              <a:defRPr sz="3200" b="1">
                <a:latin typeface="+mj-lt"/>
              </a:defRPr>
            </a:lvl4pPr>
            <a:lvl5pPr marL="1828891" indent="0">
              <a:buNone/>
              <a:defRPr sz="3200" b="1">
                <a:latin typeface="+mj-lt"/>
              </a:defRPr>
            </a:lvl5pPr>
          </a:lstStyle>
          <a:p>
            <a:pPr lvl="0"/>
            <a:r>
              <a:rPr lang="de-DE" dirty="0"/>
              <a:t>__</a:t>
            </a:r>
          </a:p>
        </p:txBody>
      </p:sp>
      <p:sp>
        <p:nvSpPr>
          <p:cNvPr id="12" name="Bildplatzhalter 11">
            <a:extLst>
              <a:ext uri="{FF2B5EF4-FFF2-40B4-BE49-F238E27FC236}">
                <a16:creationId xmlns:a16="http://schemas.microsoft.com/office/drawing/2014/main" id="{C5BA48D4-1E96-4130-8ABD-F9D02CCF47BB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339821" y="555627"/>
            <a:ext cx="3047795" cy="203301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07885D10-89F5-46BE-852D-399818A89CA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39822" y="2706119"/>
            <a:ext cx="3860829" cy="43814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VORNAME NACHNAME</a:t>
            </a:r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F4826761-A64F-4276-85E5-B3E2873A42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39822" y="3144268"/>
            <a:ext cx="3860829" cy="438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de-DE" dirty="0"/>
              <a:t>Position</a:t>
            </a:r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E3DE68EA-1571-4B7B-839A-08C2D67DAC4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 rot="16200000">
            <a:off x="-1338262" y="4524376"/>
            <a:ext cx="4229100" cy="438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457223" indent="0">
              <a:buNone/>
              <a:defRPr>
                <a:solidFill>
                  <a:schemeClr val="bg1"/>
                </a:solidFill>
              </a:defRPr>
            </a:lvl2pPr>
            <a:lvl3pPr marL="914446" indent="0">
              <a:buNone/>
              <a:defRPr>
                <a:solidFill>
                  <a:schemeClr val="bg1"/>
                </a:solidFill>
              </a:defRPr>
            </a:lvl3pPr>
            <a:lvl4pPr marL="1371669" indent="0">
              <a:buNone/>
              <a:defRPr>
                <a:solidFill>
                  <a:schemeClr val="bg1"/>
                </a:solidFill>
              </a:defRPr>
            </a:lvl4pPr>
            <a:lvl5pPr marL="1828891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__________________________________________________</a:t>
            </a:r>
          </a:p>
        </p:txBody>
      </p:sp>
      <p:sp>
        <p:nvSpPr>
          <p:cNvPr id="9" name="Textplatzhalter 12">
            <a:extLst>
              <a:ext uri="{FF2B5EF4-FFF2-40B4-BE49-F238E27FC236}">
                <a16:creationId xmlns:a16="http://schemas.microsoft.com/office/drawing/2014/main" id="{67461A98-0731-4C7F-879F-ED54887391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339822" y="3801492"/>
            <a:ext cx="3860829" cy="438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de-DE" dirty="0"/>
              <a:t>Unternehmen, Adresse, Tel, E-Mail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56EF7864-6819-47DD-9D09-42D6F189B721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047613" y="161926"/>
            <a:ext cx="103633" cy="6696075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16" name="Textplatzhalter 9">
            <a:extLst>
              <a:ext uri="{FF2B5EF4-FFF2-40B4-BE49-F238E27FC236}">
                <a16:creationId xmlns:a16="http://schemas.microsoft.com/office/drawing/2014/main" id="{F4E5C90D-CCB5-4BE0-A704-51E3203582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 rot="16200000">
            <a:off x="5311368" y="5822567"/>
            <a:ext cx="911279" cy="35070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2000</a:t>
            </a:r>
          </a:p>
        </p:txBody>
      </p:sp>
      <p:sp>
        <p:nvSpPr>
          <p:cNvPr id="17" name="Textplatzhalter 9">
            <a:extLst>
              <a:ext uri="{FF2B5EF4-FFF2-40B4-BE49-F238E27FC236}">
                <a16:creationId xmlns:a16="http://schemas.microsoft.com/office/drawing/2014/main" id="{3C0124A9-E168-4ABD-9F07-59845464056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 rot="16200000">
            <a:off x="5311368" y="4518436"/>
            <a:ext cx="911279" cy="35070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2005</a:t>
            </a:r>
          </a:p>
        </p:txBody>
      </p:sp>
      <p:sp>
        <p:nvSpPr>
          <p:cNvPr id="18" name="Textplatzhalter 9">
            <a:extLst>
              <a:ext uri="{FF2B5EF4-FFF2-40B4-BE49-F238E27FC236}">
                <a16:creationId xmlns:a16="http://schemas.microsoft.com/office/drawing/2014/main" id="{9822BBEE-32F5-4B04-B59E-E671B13AD2B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 rot="16200000">
            <a:off x="5311368" y="3214305"/>
            <a:ext cx="911279" cy="35070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2010</a:t>
            </a:r>
          </a:p>
        </p:txBody>
      </p:sp>
      <p:sp>
        <p:nvSpPr>
          <p:cNvPr id="20" name="Textplatzhalter 9">
            <a:extLst>
              <a:ext uri="{FF2B5EF4-FFF2-40B4-BE49-F238E27FC236}">
                <a16:creationId xmlns:a16="http://schemas.microsoft.com/office/drawing/2014/main" id="{211CE891-15BF-4931-936B-5FA0C1877F0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 rot="16200000">
            <a:off x="5311368" y="1910174"/>
            <a:ext cx="911279" cy="35070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2015</a:t>
            </a:r>
          </a:p>
        </p:txBody>
      </p:sp>
      <p:sp>
        <p:nvSpPr>
          <p:cNvPr id="21" name="Textplatzhalter 9">
            <a:extLst>
              <a:ext uri="{FF2B5EF4-FFF2-40B4-BE49-F238E27FC236}">
                <a16:creationId xmlns:a16="http://schemas.microsoft.com/office/drawing/2014/main" id="{8145663F-6C7F-4795-BC30-3CD5D4A1EEC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 rot="16200000">
            <a:off x="5311368" y="606043"/>
            <a:ext cx="911279" cy="35070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2020</a:t>
            </a:r>
          </a:p>
        </p:txBody>
      </p:sp>
      <p:sp>
        <p:nvSpPr>
          <p:cNvPr id="22" name="Textplatzhalter 18">
            <a:extLst>
              <a:ext uri="{FF2B5EF4-FFF2-40B4-BE49-F238E27FC236}">
                <a16:creationId xmlns:a16="http://schemas.microsoft.com/office/drawing/2014/main" id="{6DE27015-D8AD-4BFA-9997-1F62ED893E0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06852" y="5542281"/>
            <a:ext cx="5610828" cy="45719"/>
          </a:xfrm>
          <a:prstGeom prst="rect">
            <a:avLst/>
          </a:prstGeom>
        </p:spPr>
        <p:txBody>
          <a:bodyPr wrap="none" lIns="0" tIns="0" rIns="0" bIns="0"/>
          <a:lstStyle>
            <a:lvl1pPr marL="0" indent="0">
              <a:lnSpc>
                <a:spcPts val="0"/>
              </a:lnSpc>
              <a:spcBef>
                <a:spcPts val="0"/>
              </a:spcBef>
              <a:buNone/>
              <a:defRPr sz="1400" b="1">
                <a:solidFill>
                  <a:schemeClr val="accent1"/>
                </a:solidFill>
              </a:defRPr>
            </a:lvl1pPr>
            <a:lvl2pPr marL="457223" indent="0">
              <a:buNone/>
              <a:defRPr>
                <a:solidFill>
                  <a:schemeClr val="bg1"/>
                </a:solidFill>
              </a:defRPr>
            </a:lvl2pPr>
            <a:lvl3pPr marL="914446" indent="0">
              <a:buNone/>
              <a:defRPr>
                <a:solidFill>
                  <a:schemeClr val="bg1"/>
                </a:solidFill>
              </a:defRPr>
            </a:lvl3pPr>
            <a:lvl4pPr marL="1371669" indent="0">
              <a:buNone/>
              <a:defRPr>
                <a:solidFill>
                  <a:schemeClr val="bg1"/>
                </a:solidFill>
              </a:defRPr>
            </a:lvl4pPr>
            <a:lvl5pPr marL="1828891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____________________________________________________________________</a:t>
            </a:r>
          </a:p>
        </p:txBody>
      </p:sp>
      <p:sp>
        <p:nvSpPr>
          <p:cNvPr id="23" name="Textplatzhalter 18">
            <a:extLst>
              <a:ext uri="{FF2B5EF4-FFF2-40B4-BE49-F238E27FC236}">
                <a16:creationId xmlns:a16="http://schemas.microsoft.com/office/drawing/2014/main" id="{AAB1CCD5-ED61-4A16-BE02-B5CCCE4CBE4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306852" y="4216782"/>
            <a:ext cx="5610828" cy="45719"/>
          </a:xfrm>
          <a:prstGeom prst="rect">
            <a:avLst/>
          </a:prstGeom>
        </p:spPr>
        <p:txBody>
          <a:bodyPr wrap="none" lIns="0" tIns="0" rIns="0" bIns="0"/>
          <a:lstStyle>
            <a:lvl1pPr marL="0" indent="0">
              <a:lnSpc>
                <a:spcPts val="0"/>
              </a:lnSpc>
              <a:spcBef>
                <a:spcPts val="0"/>
              </a:spcBef>
              <a:buNone/>
              <a:defRPr sz="1400" b="1">
                <a:solidFill>
                  <a:schemeClr val="accent1"/>
                </a:solidFill>
              </a:defRPr>
            </a:lvl1pPr>
            <a:lvl2pPr marL="457223" indent="0">
              <a:buNone/>
              <a:defRPr>
                <a:solidFill>
                  <a:schemeClr val="bg1"/>
                </a:solidFill>
              </a:defRPr>
            </a:lvl2pPr>
            <a:lvl3pPr marL="914446" indent="0">
              <a:buNone/>
              <a:defRPr>
                <a:solidFill>
                  <a:schemeClr val="bg1"/>
                </a:solidFill>
              </a:defRPr>
            </a:lvl3pPr>
            <a:lvl4pPr marL="1371669" indent="0">
              <a:buNone/>
              <a:defRPr>
                <a:solidFill>
                  <a:schemeClr val="bg1"/>
                </a:solidFill>
              </a:defRPr>
            </a:lvl4pPr>
            <a:lvl5pPr marL="1828891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____________________________________________________________________</a:t>
            </a:r>
          </a:p>
        </p:txBody>
      </p:sp>
      <p:sp>
        <p:nvSpPr>
          <p:cNvPr id="24" name="Textplatzhalter 18">
            <a:extLst>
              <a:ext uri="{FF2B5EF4-FFF2-40B4-BE49-F238E27FC236}">
                <a16:creationId xmlns:a16="http://schemas.microsoft.com/office/drawing/2014/main" id="{E8923920-F3AB-4434-A4E9-13A68869064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306852" y="2937002"/>
            <a:ext cx="5610828" cy="45719"/>
          </a:xfrm>
          <a:prstGeom prst="rect">
            <a:avLst/>
          </a:prstGeom>
        </p:spPr>
        <p:txBody>
          <a:bodyPr wrap="none" lIns="0" tIns="0" rIns="0" bIns="0"/>
          <a:lstStyle>
            <a:lvl1pPr marL="0" indent="0">
              <a:lnSpc>
                <a:spcPts val="0"/>
              </a:lnSpc>
              <a:spcBef>
                <a:spcPts val="0"/>
              </a:spcBef>
              <a:buNone/>
              <a:defRPr sz="1400" b="1">
                <a:solidFill>
                  <a:schemeClr val="accent1"/>
                </a:solidFill>
              </a:defRPr>
            </a:lvl1pPr>
            <a:lvl2pPr marL="457223" indent="0">
              <a:buNone/>
              <a:defRPr>
                <a:solidFill>
                  <a:schemeClr val="bg1"/>
                </a:solidFill>
              </a:defRPr>
            </a:lvl2pPr>
            <a:lvl3pPr marL="914446" indent="0">
              <a:buNone/>
              <a:defRPr>
                <a:solidFill>
                  <a:schemeClr val="bg1"/>
                </a:solidFill>
              </a:defRPr>
            </a:lvl3pPr>
            <a:lvl4pPr marL="1371669" indent="0">
              <a:buNone/>
              <a:defRPr>
                <a:solidFill>
                  <a:schemeClr val="bg1"/>
                </a:solidFill>
              </a:defRPr>
            </a:lvl4pPr>
            <a:lvl5pPr marL="1828891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____________________________________________________________________</a:t>
            </a:r>
          </a:p>
        </p:txBody>
      </p:sp>
      <p:sp>
        <p:nvSpPr>
          <p:cNvPr id="25" name="Textplatzhalter 18">
            <a:extLst>
              <a:ext uri="{FF2B5EF4-FFF2-40B4-BE49-F238E27FC236}">
                <a16:creationId xmlns:a16="http://schemas.microsoft.com/office/drawing/2014/main" id="{1A9766E3-5152-4913-A274-CB16171002A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306852" y="1657222"/>
            <a:ext cx="5610828" cy="45719"/>
          </a:xfrm>
          <a:prstGeom prst="rect">
            <a:avLst/>
          </a:prstGeom>
        </p:spPr>
        <p:txBody>
          <a:bodyPr wrap="none" lIns="0" tIns="0" rIns="0" bIns="0"/>
          <a:lstStyle>
            <a:lvl1pPr marL="0" indent="0">
              <a:lnSpc>
                <a:spcPts val="0"/>
              </a:lnSpc>
              <a:spcBef>
                <a:spcPts val="0"/>
              </a:spcBef>
              <a:buNone/>
              <a:defRPr sz="1400" b="1">
                <a:solidFill>
                  <a:schemeClr val="accent1"/>
                </a:solidFill>
              </a:defRPr>
            </a:lvl1pPr>
            <a:lvl2pPr marL="457223" indent="0">
              <a:buNone/>
              <a:defRPr>
                <a:solidFill>
                  <a:schemeClr val="bg1"/>
                </a:solidFill>
              </a:defRPr>
            </a:lvl2pPr>
            <a:lvl3pPr marL="914446" indent="0">
              <a:buNone/>
              <a:defRPr>
                <a:solidFill>
                  <a:schemeClr val="bg1"/>
                </a:solidFill>
              </a:defRPr>
            </a:lvl3pPr>
            <a:lvl4pPr marL="1371669" indent="0">
              <a:buNone/>
              <a:defRPr>
                <a:solidFill>
                  <a:schemeClr val="bg1"/>
                </a:solidFill>
              </a:defRPr>
            </a:lvl4pPr>
            <a:lvl5pPr marL="1828891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____________________________________________________________________</a:t>
            </a:r>
          </a:p>
        </p:txBody>
      </p:sp>
      <p:sp>
        <p:nvSpPr>
          <p:cNvPr id="26" name="Textplatzhalter 12">
            <a:extLst>
              <a:ext uri="{FF2B5EF4-FFF2-40B4-BE49-F238E27FC236}">
                <a16:creationId xmlns:a16="http://schemas.microsoft.com/office/drawing/2014/main" id="{845EC593-7B51-4ACC-974E-B5BAD93E0F9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6853" y="5772148"/>
            <a:ext cx="3860829" cy="438150"/>
          </a:xfrm>
          <a:prstGeom prst="rect">
            <a:avLst/>
          </a:prstGeom>
        </p:spPr>
        <p:txBody>
          <a:bodyPr/>
          <a:lstStyle>
            <a:lvl1pPr marL="285764" indent="-285764">
              <a:lnSpc>
                <a:spcPct val="100000"/>
              </a:lnSpc>
              <a:spcBef>
                <a:spcPts val="0"/>
              </a:spcBef>
              <a:buFont typeface="Wingdings 3" panose="05040102010807070707" pitchFamily="18" charset="2"/>
              <a:buChar char="ê"/>
              <a:defRPr sz="14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de-DE" dirty="0"/>
              <a:t>Hochschule, Schwerpunkt, Abschluss</a:t>
            </a:r>
          </a:p>
        </p:txBody>
      </p:sp>
      <p:sp>
        <p:nvSpPr>
          <p:cNvPr id="27" name="Textplatzhalter 12">
            <a:extLst>
              <a:ext uri="{FF2B5EF4-FFF2-40B4-BE49-F238E27FC236}">
                <a16:creationId xmlns:a16="http://schemas.microsoft.com/office/drawing/2014/main" id="{62B7C865-DB05-4B1E-989B-EE32601E841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06853" y="4468016"/>
            <a:ext cx="3860829" cy="438150"/>
          </a:xfrm>
          <a:prstGeom prst="rect">
            <a:avLst/>
          </a:prstGeom>
        </p:spPr>
        <p:txBody>
          <a:bodyPr/>
          <a:lstStyle>
            <a:lvl1pPr marL="285764" indent="-285764">
              <a:lnSpc>
                <a:spcPct val="100000"/>
              </a:lnSpc>
              <a:spcBef>
                <a:spcPts val="0"/>
              </a:spcBef>
              <a:buFont typeface="Wingdings 3" panose="05040102010807070707" pitchFamily="18" charset="2"/>
              <a:buChar char=""/>
              <a:defRPr sz="14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de-DE" dirty="0"/>
              <a:t>Unternehmen, Tätigkeit, Fokusthemen</a:t>
            </a:r>
          </a:p>
        </p:txBody>
      </p:sp>
      <p:sp>
        <p:nvSpPr>
          <p:cNvPr id="28" name="Textplatzhalter 12">
            <a:extLst>
              <a:ext uri="{FF2B5EF4-FFF2-40B4-BE49-F238E27FC236}">
                <a16:creationId xmlns:a16="http://schemas.microsoft.com/office/drawing/2014/main" id="{0AAF62AE-AD9C-4F75-99E7-658BF1E3EE3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306853" y="3161600"/>
            <a:ext cx="3860829" cy="438150"/>
          </a:xfrm>
          <a:prstGeom prst="rect">
            <a:avLst/>
          </a:prstGeom>
        </p:spPr>
        <p:txBody>
          <a:bodyPr/>
          <a:lstStyle>
            <a:lvl1pPr marL="285764" indent="-285764">
              <a:lnSpc>
                <a:spcPct val="100000"/>
              </a:lnSpc>
              <a:spcBef>
                <a:spcPts val="0"/>
              </a:spcBef>
              <a:buFont typeface="Wingdings 3" panose="05040102010807070707" pitchFamily="18" charset="2"/>
              <a:buChar char="ê"/>
              <a:defRPr sz="14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de-DE" dirty="0"/>
              <a:t>Unternehmen, Tätigkeit, Fokusthemen</a:t>
            </a:r>
          </a:p>
        </p:txBody>
      </p:sp>
      <p:sp>
        <p:nvSpPr>
          <p:cNvPr id="29" name="Textplatzhalter 12">
            <a:extLst>
              <a:ext uri="{FF2B5EF4-FFF2-40B4-BE49-F238E27FC236}">
                <a16:creationId xmlns:a16="http://schemas.microsoft.com/office/drawing/2014/main" id="{9AA0F36C-274C-436A-9536-C10F57998EA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306853" y="1862738"/>
            <a:ext cx="3860829" cy="438150"/>
          </a:xfrm>
          <a:prstGeom prst="rect">
            <a:avLst/>
          </a:prstGeom>
        </p:spPr>
        <p:txBody>
          <a:bodyPr/>
          <a:lstStyle>
            <a:lvl1pPr marL="285764" indent="-285764">
              <a:lnSpc>
                <a:spcPct val="100000"/>
              </a:lnSpc>
              <a:spcBef>
                <a:spcPts val="0"/>
              </a:spcBef>
              <a:buFont typeface="Wingdings 3" panose="05040102010807070707" pitchFamily="18" charset="2"/>
              <a:buChar char="ê"/>
              <a:defRPr sz="14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de-DE" dirty="0"/>
              <a:t>Unternehmen, Tätigkeit, Fokusthemen</a:t>
            </a:r>
          </a:p>
        </p:txBody>
      </p:sp>
      <p:sp>
        <p:nvSpPr>
          <p:cNvPr id="31" name="Textplatzhalter 4">
            <a:extLst>
              <a:ext uri="{FF2B5EF4-FFF2-40B4-BE49-F238E27FC236}">
                <a16:creationId xmlns:a16="http://schemas.microsoft.com/office/drawing/2014/main" id="{A674DE86-A917-4052-8680-B418FAB83D00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10765156" y="552449"/>
            <a:ext cx="1152525" cy="423863"/>
          </a:xfrm>
          <a:prstGeom prst="rect">
            <a:avLst/>
          </a:prstGeom>
          <a:blipFill dpi="0" rotWithShape="1"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3" name="Textplatzhalter 4">
            <a:extLst>
              <a:ext uri="{FF2B5EF4-FFF2-40B4-BE49-F238E27FC236}">
                <a16:creationId xmlns:a16="http://schemas.microsoft.com/office/drawing/2014/main" id="{3EEA48D3-806E-4ED0-B92E-BDC77431BB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 rot="16200000">
            <a:off x="-240222" y="1318113"/>
            <a:ext cx="2033017" cy="507199"/>
          </a:xfrm>
          <a:prstGeom prst="rect">
            <a:avLst/>
          </a:prstGeom>
          <a:blipFill dpi="0" rotWithShape="1">
            <a:blip r:embed="rId6"/>
            <a:srcRect/>
            <a:stretch>
              <a:fillRect b="-47414"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4" name="Textplatzhalter 18">
            <a:extLst>
              <a:ext uri="{FF2B5EF4-FFF2-40B4-BE49-F238E27FC236}">
                <a16:creationId xmlns:a16="http://schemas.microsoft.com/office/drawing/2014/main" id="{0DBE86BC-4371-4368-8320-EDF83C71519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306852" y="332646"/>
            <a:ext cx="5610828" cy="45719"/>
          </a:xfrm>
          <a:prstGeom prst="rect">
            <a:avLst/>
          </a:prstGeom>
        </p:spPr>
        <p:txBody>
          <a:bodyPr wrap="none" lIns="0" tIns="0" rIns="0" bIns="0"/>
          <a:lstStyle>
            <a:lvl1pPr marL="0" indent="0">
              <a:lnSpc>
                <a:spcPts val="0"/>
              </a:lnSpc>
              <a:spcBef>
                <a:spcPts val="0"/>
              </a:spcBef>
              <a:buNone/>
              <a:defRPr sz="1400" b="1">
                <a:solidFill>
                  <a:schemeClr val="accent1"/>
                </a:solidFill>
              </a:defRPr>
            </a:lvl1pPr>
            <a:lvl2pPr marL="457223" indent="0">
              <a:buNone/>
              <a:defRPr>
                <a:solidFill>
                  <a:schemeClr val="bg1"/>
                </a:solidFill>
              </a:defRPr>
            </a:lvl2pPr>
            <a:lvl3pPr marL="914446" indent="0">
              <a:buNone/>
              <a:defRPr>
                <a:solidFill>
                  <a:schemeClr val="bg1"/>
                </a:solidFill>
              </a:defRPr>
            </a:lvl3pPr>
            <a:lvl4pPr marL="1371669" indent="0">
              <a:buNone/>
              <a:defRPr>
                <a:solidFill>
                  <a:schemeClr val="bg1"/>
                </a:solidFill>
              </a:defRPr>
            </a:lvl4pPr>
            <a:lvl5pPr marL="1828891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____________________________________________________________________</a:t>
            </a:r>
          </a:p>
        </p:txBody>
      </p:sp>
      <p:sp>
        <p:nvSpPr>
          <p:cNvPr id="35" name="Textplatzhalter 12">
            <a:extLst>
              <a:ext uri="{FF2B5EF4-FFF2-40B4-BE49-F238E27FC236}">
                <a16:creationId xmlns:a16="http://schemas.microsoft.com/office/drawing/2014/main" id="{9D61137B-2CC4-45C8-8F71-007989DCC08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306853" y="538162"/>
            <a:ext cx="3860829" cy="438150"/>
          </a:xfrm>
          <a:prstGeom prst="rect">
            <a:avLst/>
          </a:prstGeom>
        </p:spPr>
        <p:txBody>
          <a:bodyPr/>
          <a:lstStyle>
            <a:lvl1pPr marL="285764" indent="-285764">
              <a:lnSpc>
                <a:spcPct val="100000"/>
              </a:lnSpc>
              <a:spcBef>
                <a:spcPts val="0"/>
              </a:spcBef>
              <a:buFont typeface="Wingdings 3" panose="05040102010807070707" pitchFamily="18" charset="2"/>
              <a:buChar char="ê"/>
              <a:defRPr sz="14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de-DE" dirty="0"/>
              <a:t>Unternehmen, Tätigkeit, Fokusthemen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73853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ta Kur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81AE319B-C9BD-4E9D-B62B-88FF03284D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" y="0"/>
            <a:ext cx="5486400" cy="6858000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00" b="0">
                <a:solidFill>
                  <a:schemeClr val="accent1"/>
                </a:solidFill>
                <a:latin typeface="+mj-lt"/>
              </a:defRPr>
            </a:lvl1pPr>
            <a:lvl2pPr marL="457223" indent="0">
              <a:buNone/>
              <a:defRPr sz="3200" b="1">
                <a:latin typeface="+mj-lt"/>
              </a:defRPr>
            </a:lvl2pPr>
            <a:lvl3pPr marL="914446" indent="0">
              <a:buNone/>
              <a:defRPr sz="3200" b="1">
                <a:latin typeface="+mj-lt"/>
              </a:defRPr>
            </a:lvl3pPr>
            <a:lvl4pPr marL="1371669" indent="0">
              <a:buNone/>
              <a:defRPr sz="3200" b="1">
                <a:latin typeface="+mj-lt"/>
              </a:defRPr>
            </a:lvl4pPr>
            <a:lvl5pPr marL="1828891" indent="0">
              <a:buNone/>
              <a:defRPr sz="3200" b="1">
                <a:latin typeface="+mj-lt"/>
              </a:defRPr>
            </a:lvl5pPr>
          </a:lstStyle>
          <a:p>
            <a:pPr lvl="0"/>
            <a:r>
              <a:rPr lang="de-DE" dirty="0"/>
              <a:t>__</a:t>
            </a:r>
          </a:p>
        </p:txBody>
      </p:sp>
      <p:sp>
        <p:nvSpPr>
          <p:cNvPr id="12" name="Bildplatzhalter 11">
            <a:extLst>
              <a:ext uri="{FF2B5EF4-FFF2-40B4-BE49-F238E27FC236}">
                <a16:creationId xmlns:a16="http://schemas.microsoft.com/office/drawing/2014/main" id="{C5BA48D4-1E96-4130-8ABD-F9D02CCF47BB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339821" y="555627"/>
            <a:ext cx="3047795" cy="203301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07885D10-89F5-46BE-852D-399818A89CA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39822" y="2706119"/>
            <a:ext cx="3860829" cy="43814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VORNAME NACHNAME</a:t>
            </a:r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F4826761-A64F-4276-85E5-B3E2873A42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39822" y="3144268"/>
            <a:ext cx="3860829" cy="438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de-DE" dirty="0"/>
              <a:t>Position</a:t>
            </a:r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E3DE68EA-1571-4B7B-839A-08C2D67DAC4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 rot="16200000">
            <a:off x="-1338262" y="4524376"/>
            <a:ext cx="4229100" cy="438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457223" indent="0">
              <a:buNone/>
              <a:defRPr>
                <a:solidFill>
                  <a:schemeClr val="bg1"/>
                </a:solidFill>
              </a:defRPr>
            </a:lvl2pPr>
            <a:lvl3pPr marL="914446" indent="0">
              <a:buNone/>
              <a:defRPr>
                <a:solidFill>
                  <a:schemeClr val="bg1"/>
                </a:solidFill>
              </a:defRPr>
            </a:lvl3pPr>
            <a:lvl4pPr marL="1371669" indent="0">
              <a:buNone/>
              <a:defRPr>
                <a:solidFill>
                  <a:schemeClr val="bg1"/>
                </a:solidFill>
              </a:defRPr>
            </a:lvl4pPr>
            <a:lvl5pPr marL="1828891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__________________________________________________</a:t>
            </a:r>
          </a:p>
        </p:txBody>
      </p:sp>
      <p:sp>
        <p:nvSpPr>
          <p:cNvPr id="9" name="Textplatzhalter 12">
            <a:extLst>
              <a:ext uri="{FF2B5EF4-FFF2-40B4-BE49-F238E27FC236}">
                <a16:creationId xmlns:a16="http://schemas.microsoft.com/office/drawing/2014/main" id="{67461A98-0731-4C7F-879F-ED54887391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339822" y="3801492"/>
            <a:ext cx="3860829" cy="438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de-DE" dirty="0"/>
              <a:t>Unternehmen, Adresse, Tel, E-Mail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56EF7864-6819-47DD-9D09-42D6F189B721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047613" y="161926"/>
            <a:ext cx="103633" cy="6696075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16" name="Textplatzhalter 9">
            <a:extLst>
              <a:ext uri="{FF2B5EF4-FFF2-40B4-BE49-F238E27FC236}">
                <a16:creationId xmlns:a16="http://schemas.microsoft.com/office/drawing/2014/main" id="{F4E5C90D-CCB5-4BE0-A704-51E3203582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 rot="16200000">
            <a:off x="5311368" y="4950791"/>
            <a:ext cx="911279" cy="35070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2018</a:t>
            </a:r>
          </a:p>
        </p:txBody>
      </p:sp>
      <p:sp>
        <p:nvSpPr>
          <p:cNvPr id="18" name="Textplatzhalter 9">
            <a:extLst>
              <a:ext uri="{FF2B5EF4-FFF2-40B4-BE49-F238E27FC236}">
                <a16:creationId xmlns:a16="http://schemas.microsoft.com/office/drawing/2014/main" id="{9822BBEE-32F5-4B04-B59E-E671B13AD2B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 rot="16200000">
            <a:off x="5311368" y="2783814"/>
            <a:ext cx="911279" cy="35070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2020</a:t>
            </a:r>
          </a:p>
        </p:txBody>
      </p:sp>
      <p:sp>
        <p:nvSpPr>
          <p:cNvPr id="21" name="Textplatzhalter 9">
            <a:extLst>
              <a:ext uri="{FF2B5EF4-FFF2-40B4-BE49-F238E27FC236}">
                <a16:creationId xmlns:a16="http://schemas.microsoft.com/office/drawing/2014/main" id="{8145663F-6C7F-4795-BC30-3CD5D4A1EEC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 rot="16200000">
            <a:off x="5311368" y="734126"/>
            <a:ext cx="911279" cy="35070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2022</a:t>
            </a:r>
          </a:p>
        </p:txBody>
      </p:sp>
      <p:sp>
        <p:nvSpPr>
          <p:cNvPr id="22" name="Textplatzhalter 18">
            <a:extLst>
              <a:ext uri="{FF2B5EF4-FFF2-40B4-BE49-F238E27FC236}">
                <a16:creationId xmlns:a16="http://schemas.microsoft.com/office/drawing/2014/main" id="{6DE27015-D8AD-4BFA-9997-1F62ED893E0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06852" y="4670504"/>
            <a:ext cx="5610828" cy="45719"/>
          </a:xfrm>
          <a:prstGeom prst="rect">
            <a:avLst/>
          </a:prstGeom>
        </p:spPr>
        <p:txBody>
          <a:bodyPr wrap="none" lIns="0" tIns="0" rIns="0" bIns="0"/>
          <a:lstStyle>
            <a:lvl1pPr marL="0" indent="0">
              <a:lnSpc>
                <a:spcPts val="0"/>
              </a:lnSpc>
              <a:spcBef>
                <a:spcPts val="0"/>
              </a:spcBef>
              <a:buNone/>
              <a:defRPr sz="1400" b="1">
                <a:solidFill>
                  <a:schemeClr val="accent1"/>
                </a:solidFill>
              </a:defRPr>
            </a:lvl1pPr>
            <a:lvl2pPr marL="457223" indent="0">
              <a:buNone/>
              <a:defRPr>
                <a:solidFill>
                  <a:schemeClr val="bg1"/>
                </a:solidFill>
              </a:defRPr>
            </a:lvl2pPr>
            <a:lvl3pPr marL="914446" indent="0">
              <a:buNone/>
              <a:defRPr>
                <a:solidFill>
                  <a:schemeClr val="bg1"/>
                </a:solidFill>
              </a:defRPr>
            </a:lvl3pPr>
            <a:lvl4pPr marL="1371669" indent="0">
              <a:buNone/>
              <a:defRPr>
                <a:solidFill>
                  <a:schemeClr val="bg1"/>
                </a:solidFill>
              </a:defRPr>
            </a:lvl4pPr>
            <a:lvl5pPr marL="1828891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____________________________________________________________________</a:t>
            </a:r>
          </a:p>
        </p:txBody>
      </p:sp>
      <p:sp>
        <p:nvSpPr>
          <p:cNvPr id="24" name="Textplatzhalter 18">
            <a:extLst>
              <a:ext uri="{FF2B5EF4-FFF2-40B4-BE49-F238E27FC236}">
                <a16:creationId xmlns:a16="http://schemas.microsoft.com/office/drawing/2014/main" id="{E8923920-F3AB-4434-A4E9-13A68869064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306852" y="2497234"/>
            <a:ext cx="5610828" cy="45719"/>
          </a:xfrm>
          <a:prstGeom prst="rect">
            <a:avLst/>
          </a:prstGeom>
        </p:spPr>
        <p:txBody>
          <a:bodyPr wrap="none" lIns="0" tIns="0" rIns="0" bIns="0"/>
          <a:lstStyle>
            <a:lvl1pPr marL="0" indent="0">
              <a:lnSpc>
                <a:spcPts val="0"/>
              </a:lnSpc>
              <a:spcBef>
                <a:spcPts val="0"/>
              </a:spcBef>
              <a:buNone/>
              <a:defRPr sz="1400" b="1">
                <a:solidFill>
                  <a:schemeClr val="accent1"/>
                </a:solidFill>
              </a:defRPr>
            </a:lvl1pPr>
            <a:lvl2pPr marL="457223" indent="0">
              <a:buNone/>
              <a:defRPr>
                <a:solidFill>
                  <a:schemeClr val="bg1"/>
                </a:solidFill>
              </a:defRPr>
            </a:lvl2pPr>
            <a:lvl3pPr marL="914446" indent="0">
              <a:buNone/>
              <a:defRPr>
                <a:solidFill>
                  <a:schemeClr val="bg1"/>
                </a:solidFill>
              </a:defRPr>
            </a:lvl3pPr>
            <a:lvl4pPr marL="1371669" indent="0">
              <a:buNone/>
              <a:defRPr>
                <a:solidFill>
                  <a:schemeClr val="bg1"/>
                </a:solidFill>
              </a:defRPr>
            </a:lvl4pPr>
            <a:lvl5pPr marL="1828891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____________________________________________________________________</a:t>
            </a:r>
          </a:p>
        </p:txBody>
      </p:sp>
      <p:sp>
        <p:nvSpPr>
          <p:cNvPr id="26" name="Textplatzhalter 12">
            <a:extLst>
              <a:ext uri="{FF2B5EF4-FFF2-40B4-BE49-F238E27FC236}">
                <a16:creationId xmlns:a16="http://schemas.microsoft.com/office/drawing/2014/main" id="{845EC593-7B51-4ACC-974E-B5BAD93E0F9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6853" y="4814912"/>
            <a:ext cx="3860829" cy="438150"/>
          </a:xfrm>
          <a:prstGeom prst="rect">
            <a:avLst/>
          </a:prstGeom>
        </p:spPr>
        <p:txBody>
          <a:bodyPr/>
          <a:lstStyle>
            <a:lvl1pPr marL="285764" indent="-285764">
              <a:lnSpc>
                <a:spcPct val="100000"/>
              </a:lnSpc>
              <a:spcBef>
                <a:spcPts val="0"/>
              </a:spcBef>
              <a:buFont typeface="Wingdings 3" panose="05040102010807070707" pitchFamily="18" charset="2"/>
              <a:buChar char="ê"/>
              <a:defRPr sz="14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de-DE" dirty="0"/>
              <a:t>Hochschule, Schwerpunkt, Abschluss</a:t>
            </a:r>
          </a:p>
        </p:txBody>
      </p:sp>
      <p:sp>
        <p:nvSpPr>
          <p:cNvPr id="28" name="Textplatzhalter 12">
            <a:extLst>
              <a:ext uri="{FF2B5EF4-FFF2-40B4-BE49-F238E27FC236}">
                <a16:creationId xmlns:a16="http://schemas.microsoft.com/office/drawing/2014/main" id="{0AAF62AE-AD9C-4F75-99E7-658BF1E3EE3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306853" y="2621426"/>
            <a:ext cx="3860829" cy="438150"/>
          </a:xfrm>
          <a:prstGeom prst="rect">
            <a:avLst/>
          </a:prstGeom>
        </p:spPr>
        <p:txBody>
          <a:bodyPr/>
          <a:lstStyle>
            <a:lvl1pPr marL="285764" indent="-285764">
              <a:lnSpc>
                <a:spcPct val="100000"/>
              </a:lnSpc>
              <a:spcBef>
                <a:spcPts val="0"/>
              </a:spcBef>
              <a:buFont typeface="Wingdings 3" panose="05040102010807070707" pitchFamily="18" charset="2"/>
              <a:buChar char="ê"/>
              <a:defRPr sz="14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de-DE" dirty="0"/>
              <a:t>Unternehmen, Tätigkeit, Fokusthemen</a:t>
            </a:r>
          </a:p>
        </p:txBody>
      </p:sp>
      <p:sp>
        <p:nvSpPr>
          <p:cNvPr id="33" name="Textplatzhalter 4">
            <a:extLst>
              <a:ext uri="{FF2B5EF4-FFF2-40B4-BE49-F238E27FC236}">
                <a16:creationId xmlns:a16="http://schemas.microsoft.com/office/drawing/2014/main" id="{3EEA48D3-806E-4ED0-B92E-BDC77431BB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 rot="16200000">
            <a:off x="-240222" y="1318113"/>
            <a:ext cx="2033017" cy="507199"/>
          </a:xfrm>
          <a:prstGeom prst="rect">
            <a:avLst/>
          </a:prstGeom>
          <a:blipFill dpi="0" rotWithShape="1">
            <a:blip r:embed="rId5"/>
            <a:srcRect/>
            <a:stretch>
              <a:fillRect b="-47414"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3" name="Textplatzhalter 18">
            <a:extLst>
              <a:ext uri="{FF2B5EF4-FFF2-40B4-BE49-F238E27FC236}">
                <a16:creationId xmlns:a16="http://schemas.microsoft.com/office/drawing/2014/main" id="{187CB176-DF3A-4D3F-BFF8-42D93CA9954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306852" y="450664"/>
            <a:ext cx="5610828" cy="45719"/>
          </a:xfrm>
          <a:prstGeom prst="rect">
            <a:avLst/>
          </a:prstGeom>
        </p:spPr>
        <p:txBody>
          <a:bodyPr wrap="none" lIns="0" tIns="0" rIns="0" bIns="0"/>
          <a:lstStyle>
            <a:lvl1pPr marL="0" indent="0">
              <a:lnSpc>
                <a:spcPts val="0"/>
              </a:lnSpc>
              <a:spcBef>
                <a:spcPts val="0"/>
              </a:spcBef>
              <a:buNone/>
              <a:defRPr sz="1400" b="1">
                <a:solidFill>
                  <a:schemeClr val="accent1"/>
                </a:solidFill>
              </a:defRPr>
            </a:lvl1pPr>
            <a:lvl2pPr marL="457223" indent="0">
              <a:buNone/>
              <a:defRPr>
                <a:solidFill>
                  <a:schemeClr val="bg1"/>
                </a:solidFill>
              </a:defRPr>
            </a:lvl2pPr>
            <a:lvl3pPr marL="914446" indent="0">
              <a:buNone/>
              <a:defRPr>
                <a:solidFill>
                  <a:schemeClr val="bg1"/>
                </a:solidFill>
              </a:defRPr>
            </a:lvl3pPr>
            <a:lvl4pPr marL="1371669" indent="0">
              <a:buNone/>
              <a:defRPr>
                <a:solidFill>
                  <a:schemeClr val="bg1"/>
                </a:solidFill>
              </a:defRPr>
            </a:lvl4pPr>
            <a:lvl5pPr marL="1828891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____________________________________________________________________</a:t>
            </a:r>
          </a:p>
        </p:txBody>
      </p:sp>
      <p:sp>
        <p:nvSpPr>
          <p:cNvPr id="44" name="Textplatzhalter 12">
            <a:extLst>
              <a:ext uri="{FF2B5EF4-FFF2-40B4-BE49-F238E27FC236}">
                <a16:creationId xmlns:a16="http://schemas.microsoft.com/office/drawing/2014/main" id="{E933E6BE-6C21-475F-9794-34E8223A637A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306853" y="574856"/>
            <a:ext cx="3860829" cy="438150"/>
          </a:xfrm>
          <a:prstGeom prst="rect">
            <a:avLst/>
          </a:prstGeom>
        </p:spPr>
        <p:txBody>
          <a:bodyPr/>
          <a:lstStyle>
            <a:lvl1pPr marL="285764" indent="-285764">
              <a:lnSpc>
                <a:spcPct val="100000"/>
              </a:lnSpc>
              <a:spcBef>
                <a:spcPts val="0"/>
              </a:spcBef>
              <a:buFont typeface="Wingdings 3" panose="05040102010807070707" pitchFamily="18" charset="2"/>
              <a:buChar char="ê"/>
              <a:defRPr sz="14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de-DE" dirty="0"/>
              <a:t>Unternehmen, Tätigkeit, Fokusthemen</a:t>
            </a:r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FE6EF087-51A4-476F-9FEC-A5C2C5DF98A7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10765156" y="552449"/>
            <a:ext cx="1152525" cy="423863"/>
          </a:xfrm>
          <a:prstGeom prst="rect">
            <a:avLst/>
          </a:prstGeom>
          <a:blipFill dpi="0" rotWithShape="1"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8898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lie Bild nebe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21">
            <a:extLst>
              <a:ext uri="{FF2B5EF4-FFF2-40B4-BE49-F238E27FC236}">
                <a16:creationId xmlns:a16="http://schemas.microsoft.com/office/drawing/2014/main" id="{257A529F-9765-47A2-8C98-6E768029DF1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 flipH="1">
            <a:off x="-7940" y="0"/>
            <a:ext cx="6096000" cy="68580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BFA367EF-A5E5-4514-8BAB-4DC307C7F78B}"/>
              </a:ext>
            </a:extLst>
          </p:cNvPr>
          <p:cNvSpPr txBox="1"/>
          <p:nvPr userDrawn="1"/>
        </p:nvSpPr>
        <p:spPr>
          <a:xfrm>
            <a:off x="0" y="6602352"/>
            <a:ext cx="12192000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de-DE" sz="8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© cronos Unternehmensberatung GmbH | </a:t>
            </a:r>
            <a:r>
              <a:rPr lang="de-DE" sz="800" b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Folie </a:t>
            </a:r>
            <a:fld id="{F3B9B879-BF2C-4C36-8C6D-28725C889E1B}" type="slidenum">
              <a:rPr lang="de-DE" sz="800" b="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pPr algn="r">
                <a:lnSpc>
                  <a:spcPct val="150000"/>
                </a:lnSpc>
              </a:pPr>
              <a:t>‹Nr.›</a:t>
            </a:fld>
            <a:endParaRPr lang="de-DE" sz="800" b="0" kern="1200" dirty="0">
              <a:solidFill>
                <a:schemeClr val="tx1">
                  <a:lumMod val="50000"/>
                  <a:lumOff val="50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11" name="Textplatzhalter 3">
            <a:extLst>
              <a:ext uri="{FF2B5EF4-FFF2-40B4-BE49-F238E27FC236}">
                <a16:creationId xmlns:a16="http://schemas.microsoft.com/office/drawing/2014/main" id="{76503D1F-E0D5-4F91-A2AE-3691581B3C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96000" y="1309758"/>
            <a:ext cx="5545138" cy="4998967"/>
          </a:xfrm>
          <a:prstGeom prst="rect">
            <a:avLst/>
          </a:prstGeom>
        </p:spPr>
        <p:txBody>
          <a:bodyPr/>
          <a:lstStyle>
            <a:lvl1pPr marL="228611" indent="-228611">
              <a:buFont typeface="Webdings" panose="05030102010509060703" pitchFamily="18" charset="2"/>
              <a:buChar char="4"/>
              <a:defRPr sz="1400"/>
            </a:lvl1pPr>
            <a:lvl2pPr marL="685834" indent="-228611">
              <a:buFont typeface="Webdings" panose="05030102010509060703" pitchFamily="18" charset="2"/>
              <a:buChar char="4"/>
              <a:defRPr sz="1200"/>
            </a:lvl2pPr>
            <a:lvl3pPr marL="1143057" indent="-228611">
              <a:buFont typeface="Webdings" panose="05030102010509060703" pitchFamily="18" charset="2"/>
              <a:buChar char="4"/>
              <a:defRPr sz="1100"/>
            </a:lvl3pPr>
            <a:lvl4pPr marL="1600280" indent="-228611">
              <a:buFont typeface="Webdings" panose="05030102010509060703" pitchFamily="18" charset="2"/>
              <a:buChar char="4"/>
              <a:defRPr sz="1050"/>
            </a:lvl4pPr>
            <a:lvl5pPr marL="2057503" indent="-228611">
              <a:buFont typeface="Webdings" panose="05030102010509060703" pitchFamily="18" charset="2"/>
              <a:buChar char="4"/>
              <a:defRPr sz="1050"/>
            </a:lvl5pPr>
            <a:lvl6pPr marL="2514726" indent="-228611">
              <a:buFont typeface="Webdings" panose="05030102010509060703" pitchFamily="18" charset="2"/>
              <a:buChar char="4"/>
              <a:defRPr sz="1050"/>
            </a:lvl6pPr>
            <a:lvl7pPr marL="2971949" indent="-228611">
              <a:buFont typeface="Webdings" panose="05030102010509060703" pitchFamily="18" charset="2"/>
              <a:buChar char="4"/>
              <a:defRPr sz="1050"/>
            </a:lvl7pPr>
            <a:lvl8pPr marL="3429171" indent="-228611">
              <a:buFont typeface="Webdings" panose="05030102010509060703" pitchFamily="18" charset="2"/>
              <a:buChar char="4"/>
              <a:defRPr sz="1050"/>
            </a:lvl8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1A5DAAC1-4850-4125-9F4D-74128D8AEA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88062" y="161924"/>
            <a:ext cx="5545138" cy="424732"/>
          </a:xfrm>
          <a:prstGeom prst="rect">
            <a:avLst/>
          </a:prstGeom>
          <a:noFill/>
        </p:spPr>
        <p:txBody>
          <a:bodyPr wrap="square" lIns="216000" rIns="216000">
            <a:spAutoFit/>
          </a:bodyPr>
          <a:lstStyle>
            <a:lvl1pPr algn="r">
              <a:defRPr sz="2400" b="1" cap="all" baseline="0">
                <a:solidFill>
                  <a:schemeClr val="tx1"/>
                </a:solidFill>
                <a:latin typeface="Roboto Condensed" panose="020B0604020202020204" charset="0"/>
                <a:ea typeface="Roboto Condensed" panose="020B0604020202020204" charset="0"/>
              </a:defRPr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6DFB07DD-5E13-45B9-82FD-D115F08125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88062" y="585788"/>
            <a:ext cx="5545139" cy="423862"/>
          </a:xfrm>
          <a:prstGeom prst="rect">
            <a:avLst/>
          </a:prstGeom>
        </p:spPr>
        <p:txBody>
          <a:bodyPr lIns="216000" rIns="216000"/>
          <a:lstStyle>
            <a:lvl1pPr marL="0" indent="0" algn="r">
              <a:buNone/>
              <a:defRPr sz="18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15" name="Textplatzhalter 4">
            <a:extLst>
              <a:ext uri="{FF2B5EF4-FFF2-40B4-BE49-F238E27FC236}">
                <a16:creationId xmlns:a16="http://schemas.microsoft.com/office/drawing/2014/main" id="{0181B0DE-55A0-47F6-A0F9-BF7B1978FA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5264" y="161926"/>
            <a:ext cx="1152525" cy="423863"/>
          </a:xfrm>
          <a:prstGeom prst="rect">
            <a:avLst/>
          </a:prstGeom>
          <a:blipFill dpi="0" rotWithShape="1"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extplatzhalter 18">
            <a:extLst>
              <a:ext uri="{FF2B5EF4-FFF2-40B4-BE49-F238E27FC236}">
                <a16:creationId xmlns:a16="http://schemas.microsoft.com/office/drawing/2014/main" id="{8E6C29A2-6993-4F4F-9E8B-FB637034CFE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030310" y="6374483"/>
            <a:ext cx="5610828" cy="45719"/>
          </a:xfrm>
          <a:prstGeom prst="rect">
            <a:avLst/>
          </a:prstGeom>
        </p:spPr>
        <p:txBody>
          <a:bodyPr wrap="none" lIns="0" tIns="0" rIns="0" bIns="0"/>
          <a:lstStyle>
            <a:lvl1pPr marL="0" indent="0" algn="r">
              <a:lnSpc>
                <a:spcPts val="0"/>
              </a:lnSpc>
              <a:spcBef>
                <a:spcPts val="0"/>
              </a:spcBef>
              <a:buNone/>
              <a:defRPr sz="800" b="1">
                <a:solidFill>
                  <a:schemeClr val="accent1"/>
                </a:solidFill>
              </a:defRPr>
            </a:lvl1pPr>
            <a:lvl2pPr marL="457223" indent="0">
              <a:buNone/>
              <a:defRPr>
                <a:solidFill>
                  <a:schemeClr val="bg1"/>
                </a:solidFill>
              </a:defRPr>
            </a:lvl2pPr>
            <a:lvl3pPr marL="914446" indent="0">
              <a:buNone/>
              <a:defRPr>
                <a:solidFill>
                  <a:schemeClr val="bg1"/>
                </a:solidFill>
              </a:defRPr>
            </a:lvl3pPr>
            <a:lvl4pPr marL="1371669" indent="0">
              <a:buNone/>
              <a:defRPr>
                <a:solidFill>
                  <a:schemeClr val="bg1"/>
                </a:solidFill>
              </a:defRPr>
            </a:lvl4pPr>
            <a:lvl5pPr marL="1828891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____________________________________________________________________</a:t>
            </a:r>
          </a:p>
        </p:txBody>
      </p:sp>
      <p:sp>
        <p:nvSpPr>
          <p:cNvPr id="14" name="Textplatzhalter 12">
            <a:extLst>
              <a:ext uri="{FF2B5EF4-FFF2-40B4-BE49-F238E27FC236}">
                <a16:creationId xmlns:a16="http://schemas.microsoft.com/office/drawing/2014/main" id="{5008E142-E51B-4364-A21F-C7A662EA7ED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780310" y="6374482"/>
            <a:ext cx="3860829" cy="43815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Wingdings 3" panose="05040102010807070707" pitchFamily="18" charset="2"/>
              <a:buNone/>
              <a:defRPr sz="8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de-DE" dirty="0"/>
              <a:t>Fußnoten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12842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lie Text neben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Bildplatzhalter 21">
            <a:extLst>
              <a:ext uri="{FF2B5EF4-FFF2-40B4-BE49-F238E27FC236}">
                <a16:creationId xmlns:a16="http://schemas.microsoft.com/office/drawing/2014/main" id="{238449AB-8694-41B4-890C-1439CCD00A7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BFA367EF-A5E5-4514-8BAB-4DC307C7F78B}"/>
              </a:ext>
            </a:extLst>
          </p:cNvPr>
          <p:cNvSpPr txBox="1"/>
          <p:nvPr userDrawn="1"/>
        </p:nvSpPr>
        <p:spPr>
          <a:xfrm>
            <a:off x="0" y="6602352"/>
            <a:ext cx="12192000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de-DE" sz="8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© cronos Unternehmensberatung GmbH | </a:t>
            </a:r>
            <a:r>
              <a:rPr lang="de-DE" sz="800" b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Folie </a:t>
            </a:r>
            <a:fld id="{F3B9B879-BF2C-4C36-8C6D-28725C889E1B}" type="slidenum">
              <a:rPr lang="de-DE" sz="800" b="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pPr algn="l">
                <a:lnSpc>
                  <a:spcPct val="150000"/>
                </a:lnSpc>
              </a:pPr>
              <a:t>‹Nr.›</a:t>
            </a:fld>
            <a:endParaRPr lang="de-DE" sz="800" b="0" kern="1200" dirty="0">
              <a:solidFill>
                <a:schemeClr val="tx1">
                  <a:lumMod val="50000"/>
                  <a:lumOff val="50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13" name="Textplatzhalter 3">
            <a:extLst>
              <a:ext uri="{FF2B5EF4-FFF2-40B4-BE49-F238E27FC236}">
                <a16:creationId xmlns:a16="http://schemas.microsoft.com/office/drawing/2014/main" id="{62D58ECF-D0F0-49A3-8E70-51A2EE1248F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864" y="1309758"/>
            <a:ext cx="5545137" cy="4998967"/>
          </a:xfrm>
          <a:prstGeom prst="rect">
            <a:avLst/>
          </a:prstGeom>
        </p:spPr>
        <p:txBody>
          <a:bodyPr/>
          <a:lstStyle>
            <a:lvl1pPr marL="228611" indent="-228611">
              <a:buFont typeface="Webdings" panose="05030102010509060703" pitchFamily="18" charset="2"/>
              <a:buChar char="4"/>
              <a:defRPr sz="1400"/>
            </a:lvl1pPr>
            <a:lvl2pPr marL="685834" indent="-228611">
              <a:buFont typeface="Webdings" panose="05030102010509060703" pitchFamily="18" charset="2"/>
              <a:buChar char="4"/>
              <a:defRPr sz="1200"/>
            </a:lvl2pPr>
            <a:lvl3pPr marL="1143057" indent="-228611">
              <a:buFont typeface="Webdings" panose="05030102010509060703" pitchFamily="18" charset="2"/>
              <a:buChar char="4"/>
              <a:defRPr sz="1100"/>
            </a:lvl3pPr>
            <a:lvl4pPr marL="1600280" indent="-228611">
              <a:buFont typeface="Webdings" panose="05030102010509060703" pitchFamily="18" charset="2"/>
              <a:buChar char="4"/>
              <a:defRPr sz="1050"/>
            </a:lvl4pPr>
            <a:lvl5pPr marL="2057503" indent="-228611">
              <a:buFont typeface="Webdings" panose="05030102010509060703" pitchFamily="18" charset="2"/>
              <a:buChar char="4"/>
              <a:defRPr sz="1050"/>
            </a:lvl5pPr>
            <a:lvl6pPr marL="2514726" indent="-228611">
              <a:buFont typeface="Webdings" panose="05030102010509060703" pitchFamily="18" charset="2"/>
              <a:buChar char="4"/>
              <a:defRPr sz="1050"/>
            </a:lvl6pPr>
            <a:lvl7pPr marL="2971949" indent="-228611">
              <a:buFont typeface="Webdings" panose="05030102010509060703" pitchFamily="18" charset="2"/>
              <a:buChar char="4"/>
              <a:defRPr sz="1050"/>
            </a:lvl7pPr>
            <a:lvl8pPr marL="3429171" indent="-228611">
              <a:buFont typeface="Webdings" panose="05030102010509060703" pitchFamily="18" charset="2"/>
              <a:buChar char="4"/>
              <a:defRPr sz="1050"/>
            </a:lvl8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7ED41DC5-E735-4868-8AED-AAD60F7869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7788" y="161924"/>
            <a:ext cx="4748212" cy="424732"/>
          </a:xfrm>
          <a:prstGeom prst="rect">
            <a:avLst/>
          </a:prstGeom>
          <a:noFill/>
        </p:spPr>
        <p:txBody>
          <a:bodyPr wrap="square" lIns="216000" rIns="216000">
            <a:spAutoFit/>
          </a:bodyPr>
          <a:lstStyle>
            <a:lvl1pPr algn="l">
              <a:defRPr sz="2400" b="1" cap="all" baseline="0">
                <a:solidFill>
                  <a:schemeClr val="tx1"/>
                </a:solidFill>
                <a:latin typeface="Roboto Condensed" panose="020B0604020202020204" charset="0"/>
                <a:ea typeface="Roboto Condensed" panose="020B0604020202020204" charset="0"/>
              </a:defRPr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15" name="Textplatzhalter 4">
            <a:extLst>
              <a:ext uri="{FF2B5EF4-FFF2-40B4-BE49-F238E27FC236}">
                <a16:creationId xmlns:a16="http://schemas.microsoft.com/office/drawing/2014/main" id="{66219F2F-4CBF-4CAA-AF70-8A8D35C5B6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47788" y="585788"/>
            <a:ext cx="4748212" cy="423862"/>
          </a:xfrm>
          <a:prstGeom prst="rect">
            <a:avLst/>
          </a:prstGeom>
        </p:spPr>
        <p:txBody>
          <a:bodyPr lIns="216000" rIns="216000"/>
          <a:lstStyle>
            <a:lvl1pPr marL="0" indent="0">
              <a:buNone/>
              <a:defRPr sz="18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pic>
        <p:nvPicPr>
          <p:cNvPr id="16" name="Grafik 15" descr="Ein Bild, das Text enthält.&#10;&#10;Automatisch generierte Beschreibung">
            <a:extLst>
              <a:ext uri="{FF2B5EF4-FFF2-40B4-BE49-F238E27FC236}">
                <a16:creationId xmlns:a16="http://schemas.microsoft.com/office/drawing/2014/main" id="{889D0CF0-3C0C-43E2-BCF5-4067D64CB68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2" y="161925"/>
            <a:ext cx="1152525" cy="424220"/>
          </a:xfrm>
          <a:prstGeom prst="rect">
            <a:avLst/>
          </a:prstGeom>
        </p:spPr>
      </p:pic>
      <p:sp>
        <p:nvSpPr>
          <p:cNvPr id="8" name="Textplatzhalter 18">
            <a:extLst>
              <a:ext uri="{FF2B5EF4-FFF2-40B4-BE49-F238E27FC236}">
                <a16:creationId xmlns:a16="http://schemas.microsoft.com/office/drawing/2014/main" id="{6F94B293-4A55-4680-96C2-9203F9E079A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50863" y="6374483"/>
            <a:ext cx="5610828" cy="45719"/>
          </a:xfrm>
          <a:prstGeom prst="rect">
            <a:avLst/>
          </a:prstGeom>
        </p:spPr>
        <p:txBody>
          <a:bodyPr wrap="none" lIns="0" tIns="0" rIns="0" bIns="0"/>
          <a:lstStyle>
            <a:lvl1pPr marL="0" indent="0">
              <a:lnSpc>
                <a:spcPts val="0"/>
              </a:lnSpc>
              <a:spcBef>
                <a:spcPts val="0"/>
              </a:spcBef>
              <a:buNone/>
              <a:defRPr sz="800" b="1">
                <a:solidFill>
                  <a:schemeClr val="accent1"/>
                </a:solidFill>
              </a:defRPr>
            </a:lvl1pPr>
            <a:lvl2pPr marL="457223" indent="0">
              <a:buNone/>
              <a:defRPr>
                <a:solidFill>
                  <a:schemeClr val="bg1"/>
                </a:solidFill>
              </a:defRPr>
            </a:lvl2pPr>
            <a:lvl3pPr marL="914446" indent="0">
              <a:buNone/>
              <a:defRPr>
                <a:solidFill>
                  <a:schemeClr val="bg1"/>
                </a:solidFill>
              </a:defRPr>
            </a:lvl3pPr>
            <a:lvl4pPr marL="1371669" indent="0">
              <a:buNone/>
              <a:defRPr>
                <a:solidFill>
                  <a:schemeClr val="bg1"/>
                </a:solidFill>
              </a:defRPr>
            </a:lvl4pPr>
            <a:lvl5pPr marL="1828891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____________________________________________________________________</a:t>
            </a:r>
          </a:p>
        </p:txBody>
      </p:sp>
      <p:sp>
        <p:nvSpPr>
          <p:cNvPr id="10" name="Textplatzhalter 12">
            <a:extLst>
              <a:ext uri="{FF2B5EF4-FFF2-40B4-BE49-F238E27FC236}">
                <a16:creationId xmlns:a16="http://schemas.microsoft.com/office/drawing/2014/main" id="{F82C2FCC-8AC7-4A07-86F1-6965251FDEE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50864" y="6374482"/>
            <a:ext cx="3860829" cy="43815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Wingdings 3" panose="05040102010807070707" pitchFamily="18" charset="2"/>
              <a:buNone/>
              <a:defRPr sz="8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de-DE" dirty="0"/>
              <a:t>Fußnoten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17725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lie Text, blauer Bal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eck 17">
            <a:extLst>
              <a:ext uri="{FF2B5EF4-FFF2-40B4-BE49-F238E27FC236}">
                <a16:creationId xmlns:a16="http://schemas.microsoft.com/office/drawing/2014/main" id="{DF10BFC2-7ED6-4B1C-9C34-C07D923686AD}"/>
              </a:ext>
            </a:extLst>
          </p:cNvPr>
          <p:cNvSpPr/>
          <p:nvPr userDrawn="1"/>
        </p:nvSpPr>
        <p:spPr>
          <a:xfrm>
            <a:off x="-2" y="1"/>
            <a:ext cx="7264403" cy="1094644"/>
          </a:xfrm>
          <a:prstGeom prst="rect">
            <a:avLst/>
          </a:prstGeom>
          <a:gradFill flip="none" rotWithShape="1">
            <a:gsLst>
              <a:gs pos="15000">
                <a:srgbClr val="059AD4"/>
              </a:gs>
              <a:gs pos="74000">
                <a:srgbClr val="059AD4">
                  <a:alpha val="41000"/>
                </a:srgbClr>
              </a:gs>
              <a:gs pos="100000">
                <a:srgbClr val="059AD4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EB651C64-D91C-4933-BD50-68FEDB7C939C}"/>
              </a:ext>
            </a:extLst>
          </p:cNvPr>
          <p:cNvSpPr/>
          <p:nvPr userDrawn="1"/>
        </p:nvSpPr>
        <p:spPr>
          <a:xfrm>
            <a:off x="7264400" y="0"/>
            <a:ext cx="4927601" cy="1094644"/>
          </a:xfrm>
          <a:prstGeom prst="rect">
            <a:avLst/>
          </a:prstGeom>
          <a:gradFill flip="none" rotWithShape="1">
            <a:gsLst>
              <a:gs pos="0">
                <a:srgbClr val="059AD4"/>
              </a:gs>
              <a:gs pos="74000">
                <a:srgbClr val="059AD4"/>
              </a:gs>
              <a:gs pos="100000">
                <a:srgbClr val="059AD4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F71F5E78-0275-49E9-8571-4148E2389D4E}"/>
              </a:ext>
            </a:extLst>
          </p:cNvPr>
          <p:cNvSpPr txBox="1"/>
          <p:nvPr userDrawn="1"/>
        </p:nvSpPr>
        <p:spPr>
          <a:xfrm>
            <a:off x="0" y="6598129"/>
            <a:ext cx="12192000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de-DE" sz="8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© cronos Unternehmensberatung GmbH | </a:t>
            </a:r>
            <a:r>
              <a:rPr lang="de-DE" sz="800" b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Folie </a:t>
            </a:r>
            <a:fld id="{F3B9B879-BF2C-4C36-8C6D-28725C889E1B}" type="slidenum">
              <a:rPr lang="de-DE" sz="800" b="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pPr algn="r">
                <a:lnSpc>
                  <a:spcPct val="150000"/>
                </a:lnSpc>
              </a:pPr>
              <a:t>‹Nr.›</a:t>
            </a:fld>
            <a:endParaRPr lang="de-DE" sz="800" b="0" kern="1200" dirty="0">
              <a:solidFill>
                <a:schemeClr val="tx1">
                  <a:lumMod val="50000"/>
                  <a:lumOff val="50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F6D1ECB-4E20-4BF6-99B9-23ADA70658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0864" y="1309758"/>
            <a:ext cx="11082337" cy="4998967"/>
          </a:xfrm>
          <a:prstGeom prst="rect">
            <a:avLst/>
          </a:prstGeom>
        </p:spPr>
        <p:txBody>
          <a:bodyPr/>
          <a:lstStyle>
            <a:lvl1pPr marL="228611" indent="-228611">
              <a:buFont typeface="Webdings" panose="05030102010509060703" pitchFamily="18" charset="2"/>
              <a:buChar char="4"/>
              <a:defRPr sz="1400"/>
            </a:lvl1pPr>
            <a:lvl2pPr marL="685834" indent="-228611">
              <a:buFont typeface="Webdings" panose="05030102010509060703" pitchFamily="18" charset="2"/>
              <a:buChar char="4"/>
              <a:defRPr sz="1200"/>
            </a:lvl2pPr>
            <a:lvl3pPr marL="1143057" indent="-228611">
              <a:buFont typeface="Webdings" panose="05030102010509060703" pitchFamily="18" charset="2"/>
              <a:buChar char="4"/>
              <a:defRPr sz="1100"/>
            </a:lvl3pPr>
            <a:lvl4pPr marL="1600280" indent="-228611">
              <a:buFont typeface="Webdings" panose="05030102010509060703" pitchFamily="18" charset="2"/>
              <a:buChar char="4"/>
              <a:defRPr sz="1050"/>
            </a:lvl4pPr>
            <a:lvl5pPr marL="2057503" indent="-228611">
              <a:buFont typeface="Webdings" panose="05030102010509060703" pitchFamily="18" charset="2"/>
              <a:buChar char="4"/>
              <a:defRPr sz="1050"/>
            </a:lvl5pPr>
            <a:lvl6pPr marL="2514726" indent="-228611">
              <a:buFont typeface="Webdings" panose="05030102010509060703" pitchFamily="18" charset="2"/>
              <a:buChar char="4"/>
              <a:defRPr sz="1050"/>
            </a:lvl6pPr>
            <a:lvl7pPr marL="2971949" indent="-228611">
              <a:buFont typeface="Webdings" panose="05030102010509060703" pitchFamily="18" charset="2"/>
              <a:buChar char="4"/>
              <a:defRPr sz="1050"/>
            </a:lvl7pPr>
            <a:lvl8pPr marL="3429171" indent="-228611">
              <a:buFont typeface="Webdings" panose="05030102010509060703" pitchFamily="18" charset="2"/>
              <a:buChar char="4"/>
              <a:defRPr sz="1050"/>
            </a:lvl8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C4431D5C-769F-45A9-A02A-19A15A47D1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7788" y="161924"/>
            <a:ext cx="10285412" cy="424732"/>
          </a:xfrm>
          <a:prstGeom prst="rect">
            <a:avLst/>
          </a:prstGeom>
          <a:noFill/>
        </p:spPr>
        <p:txBody>
          <a:bodyPr wrap="square" lIns="216000" rIns="216000">
            <a:spAutoFit/>
          </a:bodyPr>
          <a:lstStyle>
            <a:lvl1pPr algn="l">
              <a:defRPr sz="2400" b="1" cap="all" baseline="0">
                <a:solidFill>
                  <a:schemeClr val="bg1"/>
                </a:solidFill>
                <a:latin typeface="Roboto Condensed" panose="020B0604020202020204" charset="0"/>
                <a:ea typeface="Roboto Condensed" panose="020B0604020202020204" charset="0"/>
              </a:defRPr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7E498F8-060F-4DBB-9398-EBA11D26DE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7788" y="585788"/>
            <a:ext cx="10285413" cy="423862"/>
          </a:xfrm>
          <a:prstGeom prst="rect">
            <a:avLst/>
          </a:prstGeom>
        </p:spPr>
        <p:txBody>
          <a:bodyPr lIns="216000" rIns="216000"/>
          <a:lstStyle>
            <a:lvl1pPr marL="0" indent="0">
              <a:buNone/>
              <a:defRPr sz="1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7A0132D0-B542-4E11-B0BF-1157922DC79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4" y="161926"/>
            <a:ext cx="1152525" cy="421656"/>
          </a:xfrm>
          <a:prstGeom prst="rect">
            <a:avLst/>
          </a:prstGeom>
        </p:spPr>
      </p:pic>
      <p:sp>
        <p:nvSpPr>
          <p:cNvPr id="10" name="Textplatzhalter 18">
            <a:extLst>
              <a:ext uri="{FF2B5EF4-FFF2-40B4-BE49-F238E27FC236}">
                <a16:creationId xmlns:a16="http://schemas.microsoft.com/office/drawing/2014/main" id="{A8EF910A-7C86-4D10-8CBF-9C3D1EA0075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50863" y="6374483"/>
            <a:ext cx="5610828" cy="45719"/>
          </a:xfrm>
          <a:prstGeom prst="rect">
            <a:avLst/>
          </a:prstGeom>
        </p:spPr>
        <p:txBody>
          <a:bodyPr wrap="none" lIns="0" tIns="0" rIns="0" bIns="0"/>
          <a:lstStyle>
            <a:lvl1pPr marL="0" indent="0">
              <a:lnSpc>
                <a:spcPts val="0"/>
              </a:lnSpc>
              <a:spcBef>
                <a:spcPts val="0"/>
              </a:spcBef>
              <a:buNone/>
              <a:defRPr sz="800" b="1">
                <a:solidFill>
                  <a:schemeClr val="accent1"/>
                </a:solidFill>
              </a:defRPr>
            </a:lvl1pPr>
            <a:lvl2pPr marL="457223" indent="0">
              <a:buNone/>
              <a:defRPr>
                <a:solidFill>
                  <a:schemeClr val="bg1"/>
                </a:solidFill>
              </a:defRPr>
            </a:lvl2pPr>
            <a:lvl3pPr marL="914446" indent="0">
              <a:buNone/>
              <a:defRPr>
                <a:solidFill>
                  <a:schemeClr val="bg1"/>
                </a:solidFill>
              </a:defRPr>
            </a:lvl3pPr>
            <a:lvl4pPr marL="1371669" indent="0">
              <a:buNone/>
              <a:defRPr>
                <a:solidFill>
                  <a:schemeClr val="bg1"/>
                </a:solidFill>
              </a:defRPr>
            </a:lvl4pPr>
            <a:lvl5pPr marL="1828891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____________________________________________________________________</a:t>
            </a:r>
          </a:p>
        </p:txBody>
      </p:sp>
      <p:sp>
        <p:nvSpPr>
          <p:cNvPr id="12" name="Textplatzhalter 12">
            <a:extLst>
              <a:ext uri="{FF2B5EF4-FFF2-40B4-BE49-F238E27FC236}">
                <a16:creationId xmlns:a16="http://schemas.microsoft.com/office/drawing/2014/main" id="{3340A736-4019-43C8-AA1C-4AFC060FA09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50864" y="6374482"/>
            <a:ext cx="3860829" cy="43815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Wingdings 3" panose="05040102010807070707" pitchFamily="18" charset="2"/>
              <a:buNone/>
              <a:defRPr sz="8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de-DE" dirty="0"/>
              <a:t>Fußnoten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52243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lie Untertitel und Text, blauer Bal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D98845F1-0925-4037-AD79-FE7FFB371BB8}"/>
              </a:ext>
            </a:extLst>
          </p:cNvPr>
          <p:cNvSpPr/>
          <p:nvPr userDrawn="1"/>
        </p:nvSpPr>
        <p:spPr>
          <a:xfrm>
            <a:off x="-2" y="1"/>
            <a:ext cx="7264403" cy="1094644"/>
          </a:xfrm>
          <a:prstGeom prst="rect">
            <a:avLst/>
          </a:prstGeom>
          <a:gradFill flip="none" rotWithShape="1">
            <a:gsLst>
              <a:gs pos="15000">
                <a:srgbClr val="059AD4"/>
              </a:gs>
              <a:gs pos="74000">
                <a:srgbClr val="059AD4">
                  <a:alpha val="41000"/>
                </a:srgbClr>
              </a:gs>
              <a:gs pos="100000">
                <a:srgbClr val="059AD4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56243F74-E56A-4C2C-B306-916E7BB79122}"/>
              </a:ext>
            </a:extLst>
          </p:cNvPr>
          <p:cNvSpPr/>
          <p:nvPr userDrawn="1"/>
        </p:nvSpPr>
        <p:spPr>
          <a:xfrm>
            <a:off x="7264400" y="0"/>
            <a:ext cx="4927597" cy="1094644"/>
          </a:xfrm>
          <a:prstGeom prst="rect">
            <a:avLst/>
          </a:prstGeom>
          <a:gradFill flip="none" rotWithShape="1">
            <a:gsLst>
              <a:gs pos="0">
                <a:srgbClr val="059AD4"/>
              </a:gs>
              <a:gs pos="74000">
                <a:srgbClr val="059AD4"/>
              </a:gs>
              <a:gs pos="100000">
                <a:srgbClr val="059AD4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721A59A0-6AF8-4A87-8B1A-FCAE59C8361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8083" y="1309455"/>
            <a:ext cx="11075831" cy="612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 b="1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de-DE" dirty="0"/>
              <a:t>Headline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6E4B3512-8E9E-4D34-8984-335CE75AD0C9}"/>
              </a:ext>
            </a:extLst>
          </p:cNvPr>
          <p:cNvSpPr txBox="1"/>
          <p:nvPr userDrawn="1"/>
        </p:nvSpPr>
        <p:spPr>
          <a:xfrm>
            <a:off x="0" y="6602352"/>
            <a:ext cx="12192000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de-DE" sz="8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© cronos Unternehmensberatung GmbH | </a:t>
            </a:r>
            <a:r>
              <a:rPr lang="de-DE" sz="800" b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Folie </a:t>
            </a:r>
            <a:fld id="{F3B9B879-BF2C-4C36-8C6D-28725C889E1B}" type="slidenum">
              <a:rPr lang="de-DE" sz="800" b="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pPr algn="r">
                <a:lnSpc>
                  <a:spcPct val="150000"/>
                </a:lnSpc>
              </a:pPr>
              <a:t>‹Nr.›</a:t>
            </a:fld>
            <a:endParaRPr lang="de-DE" sz="800" b="0" kern="1200" dirty="0">
              <a:solidFill>
                <a:schemeClr val="tx1">
                  <a:lumMod val="50000"/>
                  <a:lumOff val="50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A4EA48CD-172E-419B-860B-28D51AD038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8802" y="2016774"/>
            <a:ext cx="11082337" cy="4291951"/>
          </a:xfrm>
          <a:prstGeom prst="rect">
            <a:avLst/>
          </a:prstGeom>
        </p:spPr>
        <p:txBody>
          <a:bodyPr/>
          <a:lstStyle>
            <a:lvl1pPr marL="228611" indent="-228611">
              <a:buFont typeface="Webdings" panose="05030102010509060703" pitchFamily="18" charset="2"/>
              <a:buChar char="4"/>
              <a:defRPr sz="1400"/>
            </a:lvl1pPr>
            <a:lvl2pPr marL="685834" indent="-228611">
              <a:buFont typeface="Webdings" panose="05030102010509060703" pitchFamily="18" charset="2"/>
              <a:buChar char="4"/>
              <a:defRPr sz="1200"/>
            </a:lvl2pPr>
            <a:lvl3pPr marL="1143057" indent="-228611">
              <a:buFont typeface="Webdings" panose="05030102010509060703" pitchFamily="18" charset="2"/>
              <a:buChar char="4"/>
              <a:defRPr sz="1100"/>
            </a:lvl3pPr>
            <a:lvl4pPr marL="1600280" indent="-228611">
              <a:buFont typeface="Webdings" panose="05030102010509060703" pitchFamily="18" charset="2"/>
              <a:buChar char="4"/>
              <a:defRPr sz="1050"/>
            </a:lvl4pPr>
            <a:lvl5pPr marL="2057503" indent="-228611">
              <a:buFont typeface="Webdings" panose="05030102010509060703" pitchFamily="18" charset="2"/>
              <a:buChar char="4"/>
              <a:defRPr sz="1050"/>
            </a:lvl5pPr>
            <a:lvl6pPr marL="2514726" indent="-228611">
              <a:buFont typeface="Webdings" panose="05030102010509060703" pitchFamily="18" charset="2"/>
              <a:buChar char="4"/>
              <a:defRPr sz="1050"/>
            </a:lvl6pPr>
            <a:lvl7pPr marL="2971949" indent="-228611">
              <a:buFont typeface="Webdings" panose="05030102010509060703" pitchFamily="18" charset="2"/>
              <a:buChar char="4"/>
              <a:defRPr sz="1050"/>
            </a:lvl7pPr>
            <a:lvl8pPr marL="3429171" indent="-228611">
              <a:buFont typeface="Webdings" panose="05030102010509060703" pitchFamily="18" charset="2"/>
              <a:buChar char="4"/>
              <a:defRPr sz="1050"/>
            </a:lvl8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20" name="Titel 1">
            <a:extLst>
              <a:ext uri="{FF2B5EF4-FFF2-40B4-BE49-F238E27FC236}">
                <a16:creationId xmlns:a16="http://schemas.microsoft.com/office/drawing/2014/main" id="{138896E3-4080-426F-A3E0-D4E42587C2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7788" y="161924"/>
            <a:ext cx="10285412" cy="424732"/>
          </a:xfrm>
          <a:prstGeom prst="rect">
            <a:avLst/>
          </a:prstGeom>
          <a:noFill/>
        </p:spPr>
        <p:txBody>
          <a:bodyPr wrap="square" lIns="216000" rIns="216000">
            <a:spAutoFit/>
          </a:bodyPr>
          <a:lstStyle>
            <a:lvl1pPr algn="l">
              <a:defRPr sz="2400" b="1" cap="all" baseline="0">
                <a:solidFill>
                  <a:schemeClr val="bg1"/>
                </a:solidFill>
                <a:latin typeface="Roboto Condensed" panose="020B0604020202020204" charset="0"/>
                <a:ea typeface="Roboto Condensed" panose="020B0604020202020204" charset="0"/>
              </a:defRPr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21" name="Textplatzhalter 4">
            <a:extLst>
              <a:ext uri="{FF2B5EF4-FFF2-40B4-BE49-F238E27FC236}">
                <a16:creationId xmlns:a16="http://schemas.microsoft.com/office/drawing/2014/main" id="{44F3D7E3-8DDB-41C0-8051-D2CE1D7A07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7788" y="585788"/>
            <a:ext cx="10285413" cy="423862"/>
          </a:xfrm>
          <a:prstGeom prst="rect">
            <a:avLst/>
          </a:prstGeom>
        </p:spPr>
        <p:txBody>
          <a:bodyPr lIns="216000" rIns="216000"/>
          <a:lstStyle>
            <a:lvl1pPr marL="0" indent="0">
              <a:buNone/>
              <a:defRPr sz="1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9A523B31-2953-4D5D-83D6-377EDC5B80D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4" y="161926"/>
            <a:ext cx="1152525" cy="421656"/>
          </a:xfrm>
          <a:prstGeom prst="rect">
            <a:avLst/>
          </a:prstGeom>
        </p:spPr>
      </p:pic>
      <p:sp>
        <p:nvSpPr>
          <p:cNvPr id="11" name="Textplatzhalter 18">
            <a:extLst>
              <a:ext uri="{FF2B5EF4-FFF2-40B4-BE49-F238E27FC236}">
                <a16:creationId xmlns:a16="http://schemas.microsoft.com/office/drawing/2014/main" id="{4F46C829-5042-4E8D-9635-D813FC39B0A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50863" y="6374483"/>
            <a:ext cx="5610828" cy="45719"/>
          </a:xfrm>
          <a:prstGeom prst="rect">
            <a:avLst/>
          </a:prstGeom>
        </p:spPr>
        <p:txBody>
          <a:bodyPr wrap="none" lIns="0" tIns="0" rIns="0" bIns="0"/>
          <a:lstStyle>
            <a:lvl1pPr marL="0" indent="0">
              <a:lnSpc>
                <a:spcPts val="0"/>
              </a:lnSpc>
              <a:spcBef>
                <a:spcPts val="0"/>
              </a:spcBef>
              <a:buNone/>
              <a:defRPr sz="800" b="1">
                <a:solidFill>
                  <a:schemeClr val="accent1"/>
                </a:solidFill>
              </a:defRPr>
            </a:lvl1pPr>
            <a:lvl2pPr marL="457223" indent="0">
              <a:buNone/>
              <a:defRPr>
                <a:solidFill>
                  <a:schemeClr val="bg1"/>
                </a:solidFill>
              </a:defRPr>
            </a:lvl2pPr>
            <a:lvl3pPr marL="914446" indent="0">
              <a:buNone/>
              <a:defRPr>
                <a:solidFill>
                  <a:schemeClr val="bg1"/>
                </a:solidFill>
              </a:defRPr>
            </a:lvl3pPr>
            <a:lvl4pPr marL="1371669" indent="0">
              <a:buNone/>
              <a:defRPr>
                <a:solidFill>
                  <a:schemeClr val="bg1"/>
                </a:solidFill>
              </a:defRPr>
            </a:lvl4pPr>
            <a:lvl5pPr marL="1828891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____________________________________________________________________</a:t>
            </a:r>
          </a:p>
        </p:txBody>
      </p:sp>
      <p:sp>
        <p:nvSpPr>
          <p:cNvPr id="15" name="Textplatzhalter 12">
            <a:extLst>
              <a:ext uri="{FF2B5EF4-FFF2-40B4-BE49-F238E27FC236}">
                <a16:creationId xmlns:a16="http://schemas.microsoft.com/office/drawing/2014/main" id="{F4BD4799-4F08-405A-85ED-693E7832FB9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50864" y="6374482"/>
            <a:ext cx="3860829" cy="43815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Wingdings 3" panose="05040102010807070707" pitchFamily="18" charset="2"/>
              <a:buNone/>
              <a:defRPr sz="8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de-DE" dirty="0"/>
              <a:t>Fußnoten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4202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Folie Text, blauer Balken 2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eck 17">
            <a:extLst>
              <a:ext uri="{FF2B5EF4-FFF2-40B4-BE49-F238E27FC236}">
                <a16:creationId xmlns:a16="http://schemas.microsoft.com/office/drawing/2014/main" id="{DF10BFC2-7ED6-4B1C-9C34-C07D923686AD}"/>
              </a:ext>
            </a:extLst>
          </p:cNvPr>
          <p:cNvSpPr/>
          <p:nvPr userDrawn="1"/>
        </p:nvSpPr>
        <p:spPr>
          <a:xfrm>
            <a:off x="-2" y="1"/>
            <a:ext cx="7264403" cy="1094644"/>
          </a:xfrm>
          <a:prstGeom prst="rect">
            <a:avLst/>
          </a:prstGeom>
          <a:gradFill flip="none" rotWithShape="1">
            <a:gsLst>
              <a:gs pos="15000">
                <a:srgbClr val="059AD4"/>
              </a:gs>
              <a:gs pos="74000">
                <a:srgbClr val="059AD4">
                  <a:alpha val="41000"/>
                </a:srgbClr>
              </a:gs>
              <a:gs pos="100000">
                <a:srgbClr val="059AD4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EB651C64-D91C-4933-BD50-68FEDB7C939C}"/>
              </a:ext>
            </a:extLst>
          </p:cNvPr>
          <p:cNvSpPr/>
          <p:nvPr userDrawn="1"/>
        </p:nvSpPr>
        <p:spPr>
          <a:xfrm>
            <a:off x="7264400" y="0"/>
            <a:ext cx="4927601" cy="1094644"/>
          </a:xfrm>
          <a:prstGeom prst="rect">
            <a:avLst/>
          </a:prstGeom>
          <a:gradFill flip="none" rotWithShape="1">
            <a:gsLst>
              <a:gs pos="0">
                <a:srgbClr val="059AD4"/>
              </a:gs>
              <a:gs pos="74000">
                <a:srgbClr val="059AD4"/>
              </a:gs>
              <a:gs pos="100000">
                <a:srgbClr val="059AD4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F71F5E78-0275-49E9-8571-4148E2389D4E}"/>
              </a:ext>
            </a:extLst>
          </p:cNvPr>
          <p:cNvSpPr txBox="1"/>
          <p:nvPr userDrawn="1"/>
        </p:nvSpPr>
        <p:spPr>
          <a:xfrm>
            <a:off x="0" y="6602352"/>
            <a:ext cx="12192000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de-DE" sz="8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© cronos Unternehmensberatung GmbH | </a:t>
            </a:r>
            <a:r>
              <a:rPr lang="de-DE" sz="800" b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Folie </a:t>
            </a:r>
            <a:fld id="{F3B9B879-BF2C-4C36-8C6D-28725C889E1B}" type="slidenum">
              <a:rPr lang="de-DE" sz="800" b="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pPr algn="r">
                <a:lnSpc>
                  <a:spcPct val="150000"/>
                </a:lnSpc>
              </a:pPr>
              <a:t>‹Nr.›</a:t>
            </a:fld>
            <a:endParaRPr lang="de-DE" sz="800" b="0" kern="1200" dirty="0">
              <a:solidFill>
                <a:schemeClr val="tx1">
                  <a:lumMod val="50000"/>
                  <a:lumOff val="50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F6D1ECB-4E20-4BF6-99B9-23ADA70658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0864" y="1309758"/>
            <a:ext cx="5431193" cy="4998967"/>
          </a:xfrm>
          <a:prstGeom prst="rect">
            <a:avLst/>
          </a:prstGeom>
        </p:spPr>
        <p:txBody>
          <a:bodyPr/>
          <a:lstStyle>
            <a:lvl1pPr marL="228611" indent="-228611">
              <a:buFont typeface="Webdings" panose="05030102010509060703" pitchFamily="18" charset="2"/>
              <a:buChar char="4"/>
              <a:defRPr sz="1400"/>
            </a:lvl1pPr>
            <a:lvl2pPr marL="685834" indent="-228611">
              <a:buFont typeface="Webdings" panose="05030102010509060703" pitchFamily="18" charset="2"/>
              <a:buChar char="4"/>
              <a:defRPr sz="1200"/>
            </a:lvl2pPr>
            <a:lvl3pPr marL="1143057" indent="-228611">
              <a:buFont typeface="Webdings" panose="05030102010509060703" pitchFamily="18" charset="2"/>
              <a:buChar char="4"/>
              <a:defRPr sz="1100"/>
            </a:lvl3pPr>
            <a:lvl4pPr marL="1600280" indent="-228611">
              <a:buFont typeface="Webdings" panose="05030102010509060703" pitchFamily="18" charset="2"/>
              <a:buChar char="4"/>
              <a:defRPr sz="1050"/>
            </a:lvl4pPr>
            <a:lvl5pPr marL="2057503" indent="-228611">
              <a:buFont typeface="Webdings" panose="05030102010509060703" pitchFamily="18" charset="2"/>
              <a:buChar char="4"/>
              <a:defRPr sz="1050"/>
            </a:lvl5pPr>
            <a:lvl6pPr marL="2514726" indent="-228611">
              <a:buFont typeface="Webdings" panose="05030102010509060703" pitchFamily="18" charset="2"/>
              <a:buChar char="4"/>
              <a:defRPr sz="1050"/>
            </a:lvl6pPr>
            <a:lvl7pPr marL="2971949" indent="-228611">
              <a:buFont typeface="Webdings" panose="05030102010509060703" pitchFamily="18" charset="2"/>
              <a:buChar char="4"/>
              <a:defRPr sz="1050"/>
            </a:lvl7pPr>
            <a:lvl8pPr marL="3429171" indent="-228611">
              <a:buFont typeface="Webdings" panose="05030102010509060703" pitchFamily="18" charset="2"/>
              <a:buChar char="4"/>
              <a:defRPr sz="1050"/>
            </a:lvl8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C4431D5C-769F-45A9-A02A-19A15A47D1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7788" y="161924"/>
            <a:ext cx="10285412" cy="424732"/>
          </a:xfrm>
          <a:prstGeom prst="rect">
            <a:avLst/>
          </a:prstGeom>
          <a:noFill/>
        </p:spPr>
        <p:txBody>
          <a:bodyPr wrap="square" lIns="216000" rIns="216000">
            <a:spAutoFit/>
          </a:bodyPr>
          <a:lstStyle>
            <a:lvl1pPr algn="l">
              <a:defRPr sz="2400" b="1" cap="all" baseline="0">
                <a:solidFill>
                  <a:schemeClr val="bg1"/>
                </a:solidFill>
                <a:latin typeface="Roboto Condensed" panose="020B0604020202020204" charset="0"/>
                <a:ea typeface="Roboto Condensed" panose="020B0604020202020204" charset="0"/>
              </a:defRPr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7E498F8-060F-4DBB-9398-EBA11D26DE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7788" y="585788"/>
            <a:ext cx="10285413" cy="423862"/>
          </a:xfrm>
          <a:prstGeom prst="rect">
            <a:avLst/>
          </a:prstGeom>
        </p:spPr>
        <p:txBody>
          <a:bodyPr lIns="216000" rIns="216000"/>
          <a:lstStyle>
            <a:lvl1pPr marL="0" indent="0">
              <a:buNone/>
              <a:defRPr sz="1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11" name="Textplatzhalter 3">
            <a:extLst>
              <a:ext uri="{FF2B5EF4-FFF2-40B4-BE49-F238E27FC236}">
                <a16:creationId xmlns:a16="http://schemas.microsoft.com/office/drawing/2014/main" id="{3D77C25F-2FCE-45CD-8FC1-BB317EB3AAD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09945" y="1309758"/>
            <a:ext cx="5431193" cy="4998967"/>
          </a:xfrm>
          <a:prstGeom prst="rect">
            <a:avLst/>
          </a:prstGeom>
        </p:spPr>
        <p:txBody>
          <a:bodyPr/>
          <a:lstStyle>
            <a:lvl1pPr marL="228611" indent="-228611">
              <a:buFont typeface="Webdings" panose="05030102010509060703" pitchFamily="18" charset="2"/>
              <a:buChar char="4"/>
              <a:defRPr sz="1400"/>
            </a:lvl1pPr>
            <a:lvl2pPr marL="685834" indent="-228611">
              <a:buFont typeface="Webdings" panose="05030102010509060703" pitchFamily="18" charset="2"/>
              <a:buChar char="4"/>
              <a:defRPr sz="1200"/>
            </a:lvl2pPr>
            <a:lvl3pPr marL="1143057" indent="-228611">
              <a:buFont typeface="Webdings" panose="05030102010509060703" pitchFamily="18" charset="2"/>
              <a:buChar char="4"/>
              <a:defRPr sz="1100"/>
            </a:lvl3pPr>
            <a:lvl4pPr marL="1600280" indent="-228611">
              <a:buFont typeface="Webdings" panose="05030102010509060703" pitchFamily="18" charset="2"/>
              <a:buChar char="4"/>
              <a:defRPr sz="1050"/>
            </a:lvl4pPr>
            <a:lvl5pPr marL="2057503" indent="-228611">
              <a:buFont typeface="Webdings" panose="05030102010509060703" pitchFamily="18" charset="2"/>
              <a:buChar char="4"/>
              <a:defRPr sz="1050"/>
            </a:lvl5pPr>
            <a:lvl6pPr marL="2514726" indent="-228611">
              <a:buFont typeface="Webdings" panose="05030102010509060703" pitchFamily="18" charset="2"/>
              <a:buChar char="4"/>
              <a:defRPr sz="1050"/>
            </a:lvl6pPr>
            <a:lvl7pPr marL="2971949" indent="-228611">
              <a:buFont typeface="Webdings" panose="05030102010509060703" pitchFamily="18" charset="2"/>
              <a:buChar char="4"/>
              <a:defRPr sz="1050"/>
            </a:lvl7pPr>
            <a:lvl8pPr marL="3429171" indent="-228611">
              <a:buFont typeface="Webdings" panose="05030102010509060703" pitchFamily="18" charset="2"/>
              <a:buChar char="4"/>
              <a:defRPr sz="1050"/>
            </a:lvl8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E9C32795-E174-4529-AE88-565596969D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4" y="161926"/>
            <a:ext cx="1152525" cy="421656"/>
          </a:xfrm>
          <a:prstGeom prst="rect">
            <a:avLst/>
          </a:prstGeom>
        </p:spPr>
      </p:pic>
      <p:sp>
        <p:nvSpPr>
          <p:cNvPr id="10" name="Textplatzhalter 18">
            <a:extLst>
              <a:ext uri="{FF2B5EF4-FFF2-40B4-BE49-F238E27FC236}">
                <a16:creationId xmlns:a16="http://schemas.microsoft.com/office/drawing/2014/main" id="{D2DDED81-B2D6-4B57-BE2E-158F9A2BFDE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50863" y="6374483"/>
            <a:ext cx="5610828" cy="45719"/>
          </a:xfrm>
          <a:prstGeom prst="rect">
            <a:avLst/>
          </a:prstGeom>
        </p:spPr>
        <p:txBody>
          <a:bodyPr wrap="none" lIns="0" tIns="0" rIns="0" bIns="0"/>
          <a:lstStyle>
            <a:lvl1pPr marL="0" indent="0">
              <a:lnSpc>
                <a:spcPts val="0"/>
              </a:lnSpc>
              <a:spcBef>
                <a:spcPts val="0"/>
              </a:spcBef>
              <a:buNone/>
              <a:defRPr sz="800" b="1">
                <a:solidFill>
                  <a:schemeClr val="accent1"/>
                </a:solidFill>
              </a:defRPr>
            </a:lvl1pPr>
            <a:lvl2pPr marL="457223" indent="0">
              <a:buNone/>
              <a:defRPr>
                <a:solidFill>
                  <a:schemeClr val="bg1"/>
                </a:solidFill>
              </a:defRPr>
            </a:lvl2pPr>
            <a:lvl3pPr marL="914446" indent="0">
              <a:buNone/>
              <a:defRPr>
                <a:solidFill>
                  <a:schemeClr val="bg1"/>
                </a:solidFill>
              </a:defRPr>
            </a:lvl3pPr>
            <a:lvl4pPr marL="1371669" indent="0">
              <a:buNone/>
              <a:defRPr>
                <a:solidFill>
                  <a:schemeClr val="bg1"/>
                </a:solidFill>
              </a:defRPr>
            </a:lvl4pPr>
            <a:lvl5pPr marL="1828891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____________________________________________________________________</a:t>
            </a:r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9CA03E26-751A-4341-8560-5759C50EEB5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50864" y="6374482"/>
            <a:ext cx="3860829" cy="43815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Wingdings 3" panose="05040102010807070707" pitchFamily="18" charset="2"/>
              <a:buNone/>
              <a:defRPr sz="8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de-DE" dirty="0"/>
              <a:t>Fußnoten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2798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Folie Text, blauer Balken 3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eck 17">
            <a:extLst>
              <a:ext uri="{FF2B5EF4-FFF2-40B4-BE49-F238E27FC236}">
                <a16:creationId xmlns:a16="http://schemas.microsoft.com/office/drawing/2014/main" id="{DF10BFC2-7ED6-4B1C-9C34-C07D923686AD}"/>
              </a:ext>
            </a:extLst>
          </p:cNvPr>
          <p:cNvSpPr/>
          <p:nvPr userDrawn="1"/>
        </p:nvSpPr>
        <p:spPr>
          <a:xfrm>
            <a:off x="-2" y="1"/>
            <a:ext cx="7264403" cy="1094644"/>
          </a:xfrm>
          <a:prstGeom prst="rect">
            <a:avLst/>
          </a:prstGeom>
          <a:gradFill flip="none" rotWithShape="1">
            <a:gsLst>
              <a:gs pos="15000">
                <a:srgbClr val="059AD4"/>
              </a:gs>
              <a:gs pos="74000">
                <a:srgbClr val="059AD4">
                  <a:alpha val="41000"/>
                </a:srgbClr>
              </a:gs>
              <a:gs pos="100000">
                <a:srgbClr val="059AD4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EB651C64-D91C-4933-BD50-68FEDB7C939C}"/>
              </a:ext>
            </a:extLst>
          </p:cNvPr>
          <p:cNvSpPr/>
          <p:nvPr userDrawn="1"/>
        </p:nvSpPr>
        <p:spPr>
          <a:xfrm>
            <a:off x="7264400" y="0"/>
            <a:ext cx="4927601" cy="1094644"/>
          </a:xfrm>
          <a:prstGeom prst="rect">
            <a:avLst/>
          </a:prstGeom>
          <a:gradFill flip="none" rotWithShape="1">
            <a:gsLst>
              <a:gs pos="0">
                <a:srgbClr val="059AD4"/>
              </a:gs>
              <a:gs pos="74000">
                <a:srgbClr val="059AD4"/>
              </a:gs>
              <a:gs pos="100000">
                <a:srgbClr val="059AD4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F71F5E78-0275-49E9-8571-4148E2389D4E}"/>
              </a:ext>
            </a:extLst>
          </p:cNvPr>
          <p:cNvSpPr txBox="1"/>
          <p:nvPr userDrawn="1"/>
        </p:nvSpPr>
        <p:spPr>
          <a:xfrm>
            <a:off x="0" y="6602352"/>
            <a:ext cx="12192000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de-DE" sz="8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© cronos Unternehmensberatung GmbH | </a:t>
            </a:r>
            <a:r>
              <a:rPr lang="de-DE" sz="800" b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Folie </a:t>
            </a:r>
            <a:fld id="{F3B9B879-BF2C-4C36-8C6D-28725C889E1B}" type="slidenum">
              <a:rPr lang="de-DE" sz="800" b="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pPr algn="r">
                <a:lnSpc>
                  <a:spcPct val="150000"/>
                </a:lnSpc>
              </a:pPr>
              <a:t>‹Nr.›</a:t>
            </a:fld>
            <a:endParaRPr lang="de-DE" sz="800" b="0" kern="1200" dirty="0">
              <a:solidFill>
                <a:schemeClr val="tx1">
                  <a:lumMod val="50000"/>
                  <a:lumOff val="50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F6D1ECB-4E20-4BF6-99B9-23ADA70658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0864" y="1309758"/>
            <a:ext cx="3525481" cy="4998967"/>
          </a:xfrm>
          <a:prstGeom prst="rect">
            <a:avLst/>
          </a:prstGeom>
        </p:spPr>
        <p:txBody>
          <a:bodyPr/>
          <a:lstStyle>
            <a:lvl1pPr marL="228611" indent="-228611">
              <a:buFont typeface="Webdings" panose="05030102010509060703" pitchFamily="18" charset="2"/>
              <a:buChar char="4"/>
              <a:defRPr sz="1400"/>
            </a:lvl1pPr>
            <a:lvl2pPr marL="685834" indent="-228611">
              <a:buFont typeface="Webdings" panose="05030102010509060703" pitchFamily="18" charset="2"/>
              <a:buChar char="4"/>
              <a:defRPr sz="1200"/>
            </a:lvl2pPr>
            <a:lvl3pPr marL="1143057" indent="-228611">
              <a:buFont typeface="Webdings" panose="05030102010509060703" pitchFamily="18" charset="2"/>
              <a:buChar char="4"/>
              <a:defRPr sz="1100"/>
            </a:lvl3pPr>
            <a:lvl4pPr marL="1600280" indent="-228611">
              <a:buFont typeface="Webdings" panose="05030102010509060703" pitchFamily="18" charset="2"/>
              <a:buChar char="4"/>
              <a:defRPr sz="1050"/>
            </a:lvl4pPr>
            <a:lvl5pPr marL="2057503" indent="-228611">
              <a:buFont typeface="Webdings" panose="05030102010509060703" pitchFamily="18" charset="2"/>
              <a:buChar char="4"/>
              <a:defRPr sz="1050"/>
            </a:lvl5pPr>
            <a:lvl6pPr marL="2514726" indent="-228611">
              <a:buFont typeface="Webdings" panose="05030102010509060703" pitchFamily="18" charset="2"/>
              <a:buChar char="4"/>
              <a:defRPr sz="1050"/>
            </a:lvl6pPr>
            <a:lvl7pPr marL="2971949" indent="-228611">
              <a:buFont typeface="Webdings" panose="05030102010509060703" pitchFamily="18" charset="2"/>
              <a:buChar char="4"/>
              <a:defRPr sz="1050"/>
            </a:lvl7pPr>
            <a:lvl8pPr marL="3429171" indent="-228611">
              <a:buFont typeface="Webdings" panose="05030102010509060703" pitchFamily="18" charset="2"/>
              <a:buChar char="4"/>
              <a:defRPr sz="1050"/>
            </a:lvl8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sz="1050" dirty="0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C4431D5C-769F-45A9-A02A-19A15A47D1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7788" y="161924"/>
            <a:ext cx="10285412" cy="424732"/>
          </a:xfrm>
          <a:prstGeom prst="rect">
            <a:avLst/>
          </a:prstGeom>
          <a:noFill/>
        </p:spPr>
        <p:txBody>
          <a:bodyPr wrap="square" lIns="216000" rIns="216000">
            <a:spAutoFit/>
          </a:bodyPr>
          <a:lstStyle>
            <a:lvl1pPr algn="l">
              <a:defRPr sz="2400" b="1" cap="all" baseline="0">
                <a:solidFill>
                  <a:schemeClr val="bg1"/>
                </a:solidFill>
                <a:latin typeface="Roboto Condensed" panose="020B0604020202020204" charset="0"/>
                <a:ea typeface="Roboto Condensed" panose="020B0604020202020204" charset="0"/>
              </a:defRPr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7E498F8-060F-4DBB-9398-EBA11D26DE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7788" y="585788"/>
            <a:ext cx="10285413" cy="423862"/>
          </a:xfrm>
          <a:prstGeom prst="rect">
            <a:avLst/>
          </a:prstGeom>
        </p:spPr>
        <p:txBody>
          <a:bodyPr lIns="216000" rIns="216000"/>
          <a:lstStyle>
            <a:lvl1pPr marL="0" indent="0">
              <a:buNone/>
              <a:defRPr sz="1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11" name="Textplatzhalter 3">
            <a:extLst>
              <a:ext uri="{FF2B5EF4-FFF2-40B4-BE49-F238E27FC236}">
                <a16:creationId xmlns:a16="http://schemas.microsoft.com/office/drawing/2014/main" id="{3D77C25F-2FCE-45CD-8FC1-BB317EB3AAD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33260" y="1309758"/>
            <a:ext cx="3525481" cy="4998967"/>
          </a:xfrm>
          <a:prstGeom prst="rect">
            <a:avLst/>
          </a:prstGeom>
        </p:spPr>
        <p:txBody>
          <a:bodyPr/>
          <a:lstStyle>
            <a:lvl1pPr marL="228611" indent="-228611">
              <a:buFont typeface="Webdings" panose="05030102010509060703" pitchFamily="18" charset="2"/>
              <a:buChar char="4"/>
              <a:defRPr sz="1400"/>
            </a:lvl1pPr>
            <a:lvl2pPr marL="685834" indent="-228611">
              <a:buFont typeface="Webdings" panose="05030102010509060703" pitchFamily="18" charset="2"/>
              <a:buChar char="4"/>
              <a:defRPr sz="1200"/>
            </a:lvl2pPr>
            <a:lvl3pPr marL="1143057" indent="-228611">
              <a:buFont typeface="Webdings" panose="05030102010509060703" pitchFamily="18" charset="2"/>
              <a:buChar char="4"/>
              <a:defRPr sz="1100"/>
            </a:lvl3pPr>
            <a:lvl4pPr marL="1600280" indent="-228611">
              <a:buFont typeface="Webdings" panose="05030102010509060703" pitchFamily="18" charset="2"/>
              <a:buChar char="4"/>
              <a:defRPr sz="1050"/>
            </a:lvl4pPr>
            <a:lvl5pPr marL="2057503" indent="-228611">
              <a:buFont typeface="Webdings" panose="05030102010509060703" pitchFamily="18" charset="2"/>
              <a:buChar char="4"/>
              <a:defRPr sz="1050"/>
            </a:lvl5pPr>
            <a:lvl6pPr marL="2514726" indent="-228611">
              <a:buFont typeface="Webdings" panose="05030102010509060703" pitchFamily="18" charset="2"/>
              <a:buChar char="4"/>
              <a:defRPr sz="1050"/>
            </a:lvl6pPr>
            <a:lvl7pPr marL="2971949" indent="-228611">
              <a:buFont typeface="Webdings" panose="05030102010509060703" pitchFamily="18" charset="2"/>
              <a:buChar char="4"/>
              <a:defRPr sz="1050"/>
            </a:lvl7pPr>
            <a:lvl8pPr marL="3429171" indent="-228611">
              <a:buFont typeface="Webdings" panose="05030102010509060703" pitchFamily="18" charset="2"/>
              <a:buChar char="4"/>
              <a:defRPr sz="1050"/>
            </a:lvl8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sz="1050" dirty="0"/>
          </a:p>
        </p:txBody>
      </p:sp>
      <p:sp>
        <p:nvSpPr>
          <p:cNvPr id="12" name="Textplatzhalter 3">
            <a:extLst>
              <a:ext uri="{FF2B5EF4-FFF2-40B4-BE49-F238E27FC236}">
                <a16:creationId xmlns:a16="http://schemas.microsoft.com/office/drawing/2014/main" id="{15866175-13DA-4BE5-8F02-E0047D3D95B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07720" y="1309758"/>
            <a:ext cx="3525481" cy="4998967"/>
          </a:xfrm>
          <a:prstGeom prst="rect">
            <a:avLst/>
          </a:prstGeom>
        </p:spPr>
        <p:txBody>
          <a:bodyPr/>
          <a:lstStyle>
            <a:lvl1pPr marL="228611" indent="-228611">
              <a:buFont typeface="Webdings" panose="05030102010509060703" pitchFamily="18" charset="2"/>
              <a:buChar char="4"/>
              <a:defRPr sz="1400"/>
            </a:lvl1pPr>
            <a:lvl2pPr marL="685834" indent="-228611">
              <a:buFont typeface="Webdings" panose="05030102010509060703" pitchFamily="18" charset="2"/>
              <a:buChar char="4"/>
              <a:defRPr sz="1200"/>
            </a:lvl2pPr>
            <a:lvl3pPr marL="1143057" indent="-228611">
              <a:buFont typeface="Webdings" panose="05030102010509060703" pitchFamily="18" charset="2"/>
              <a:buChar char="4"/>
              <a:defRPr sz="1100"/>
            </a:lvl3pPr>
            <a:lvl4pPr marL="1600280" indent="-228611">
              <a:buFont typeface="Webdings" panose="05030102010509060703" pitchFamily="18" charset="2"/>
              <a:buChar char="4"/>
              <a:defRPr sz="1050"/>
            </a:lvl4pPr>
            <a:lvl5pPr marL="2057503" indent="-228611">
              <a:buFont typeface="Webdings" panose="05030102010509060703" pitchFamily="18" charset="2"/>
              <a:buChar char="4"/>
              <a:defRPr sz="1050"/>
            </a:lvl5pPr>
            <a:lvl6pPr marL="2514726" indent="-228611">
              <a:buFont typeface="Webdings" panose="05030102010509060703" pitchFamily="18" charset="2"/>
              <a:buChar char="4"/>
              <a:defRPr sz="1050"/>
            </a:lvl6pPr>
            <a:lvl7pPr marL="2971949" indent="-228611">
              <a:buFont typeface="Webdings" panose="05030102010509060703" pitchFamily="18" charset="2"/>
              <a:buChar char="4"/>
              <a:defRPr sz="1050"/>
            </a:lvl7pPr>
            <a:lvl8pPr marL="3429171" indent="-228611">
              <a:buFont typeface="Webdings" panose="05030102010509060703" pitchFamily="18" charset="2"/>
              <a:buChar char="4"/>
              <a:defRPr sz="1050"/>
            </a:lvl8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sz="1050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B9F9A2F5-B8D1-4030-B1EA-DD88E327911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4" y="161926"/>
            <a:ext cx="1152525" cy="421656"/>
          </a:xfrm>
          <a:prstGeom prst="rect">
            <a:avLst/>
          </a:prstGeom>
        </p:spPr>
      </p:pic>
      <p:sp>
        <p:nvSpPr>
          <p:cNvPr id="14" name="Textplatzhalter 18">
            <a:extLst>
              <a:ext uri="{FF2B5EF4-FFF2-40B4-BE49-F238E27FC236}">
                <a16:creationId xmlns:a16="http://schemas.microsoft.com/office/drawing/2014/main" id="{EFED5AE5-B005-4643-B42D-D5CFAAE9B880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50863" y="6374483"/>
            <a:ext cx="5610828" cy="45719"/>
          </a:xfrm>
          <a:prstGeom prst="rect">
            <a:avLst/>
          </a:prstGeom>
        </p:spPr>
        <p:txBody>
          <a:bodyPr wrap="none" lIns="0" tIns="0" rIns="0" bIns="0"/>
          <a:lstStyle>
            <a:lvl1pPr marL="0" indent="0">
              <a:lnSpc>
                <a:spcPts val="0"/>
              </a:lnSpc>
              <a:spcBef>
                <a:spcPts val="0"/>
              </a:spcBef>
              <a:buNone/>
              <a:defRPr sz="800" b="1">
                <a:solidFill>
                  <a:schemeClr val="accent1"/>
                </a:solidFill>
              </a:defRPr>
            </a:lvl1pPr>
            <a:lvl2pPr marL="457223" indent="0">
              <a:buNone/>
              <a:defRPr>
                <a:solidFill>
                  <a:schemeClr val="bg1"/>
                </a:solidFill>
              </a:defRPr>
            </a:lvl2pPr>
            <a:lvl3pPr marL="914446" indent="0">
              <a:buNone/>
              <a:defRPr>
                <a:solidFill>
                  <a:schemeClr val="bg1"/>
                </a:solidFill>
              </a:defRPr>
            </a:lvl3pPr>
            <a:lvl4pPr marL="1371669" indent="0">
              <a:buNone/>
              <a:defRPr>
                <a:solidFill>
                  <a:schemeClr val="bg1"/>
                </a:solidFill>
              </a:defRPr>
            </a:lvl4pPr>
            <a:lvl5pPr marL="1828891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____________________________________________________________________</a:t>
            </a:r>
          </a:p>
        </p:txBody>
      </p:sp>
      <p:sp>
        <p:nvSpPr>
          <p:cNvPr id="15" name="Textplatzhalter 12">
            <a:extLst>
              <a:ext uri="{FF2B5EF4-FFF2-40B4-BE49-F238E27FC236}">
                <a16:creationId xmlns:a16="http://schemas.microsoft.com/office/drawing/2014/main" id="{53C12AE0-C6E8-4EAF-BB97-7F19B2C6365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50864" y="6374482"/>
            <a:ext cx="3860829" cy="43815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Wingdings 3" panose="05040102010807070707" pitchFamily="18" charset="2"/>
              <a:buNone/>
              <a:defRPr sz="8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de-DE" dirty="0"/>
              <a:t>Fußnoten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57800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Folie Text, blauer Balken 4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eck 17">
            <a:extLst>
              <a:ext uri="{FF2B5EF4-FFF2-40B4-BE49-F238E27FC236}">
                <a16:creationId xmlns:a16="http://schemas.microsoft.com/office/drawing/2014/main" id="{DF10BFC2-7ED6-4B1C-9C34-C07D923686AD}"/>
              </a:ext>
            </a:extLst>
          </p:cNvPr>
          <p:cNvSpPr/>
          <p:nvPr userDrawn="1"/>
        </p:nvSpPr>
        <p:spPr>
          <a:xfrm>
            <a:off x="-2" y="1"/>
            <a:ext cx="7264403" cy="1094644"/>
          </a:xfrm>
          <a:prstGeom prst="rect">
            <a:avLst/>
          </a:prstGeom>
          <a:gradFill flip="none" rotWithShape="1">
            <a:gsLst>
              <a:gs pos="15000">
                <a:srgbClr val="059AD4"/>
              </a:gs>
              <a:gs pos="74000">
                <a:srgbClr val="059AD4">
                  <a:alpha val="41000"/>
                </a:srgbClr>
              </a:gs>
              <a:gs pos="100000">
                <a:srgbClr val="059AD4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EB651C64-D91C-4933-BD50-68FEDB7C939C}"/>
              </a:ext>
            </a:extLst>
          </p:cNvPr>
          <p:cNvSpPr/>
          <p:nvPr userDrawn="1"/>
        </p:nvSpPr>
        <p:spPr>
          <a:xfrm>
            <a:off x="7264400" y="0"/>
            <a:ext cx="4927601" cy="1094644"/>
          </a:xfrm>
          <a:prstGeom prst="rect">
            <a:avLst/>
          </a:prstGeom>
          <a:gradFill flip="none" rotWithShape="1">
            <a:gsLst>
              <a:gs pos="0">
                <a:srgbClr val="059AD4"/>
              </a:gs>
              <a:gs pos="74000">
                <a:srgbClr val="059AD4"/>
              </a:gs>
              <a:gs pos="100000">
                <a:srgbClr val="059AD4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F71F5E78-0275-49E9-8571-4148E2389D4E}"/>
              </a:ext>
            </a:extLst>
          </p:cNvPr>
          <p:cNvSpPr txBox="1"/>
          <p:nvPr userDrawn="1"/>
        </p:nvSpPr>
        <p:spPr>
          <a:xfrm>
            <a:off x="0" y="6602352"/>
            <a:ext cx="12192000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de-DE" sz="8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© cronos Unternehmensberatung GmbH | </a:t>
            </a:r>
            <a:r>
              <a:rPr lang="de-DE" sz="800" b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Folie </a:t>
            </a:r>
            <a:fld id="{F3B9B879-BF2C-4C36-8C6D-28725C889E1B}" type="slidenum">
              <a:rPr lang="de-DE" sz="800" b="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pPr algn="r">
                <a:lnSpc>
                  <a:spcPct val="150000"/>
                </a:lnSpc>
              </a:pPr>
              <a:t>‹Nr.›</a:t>
            </a:fld>
            <a:endParaRPr lang="de-DE" sz="800" b="0" kern="1200" dirty="0">
              <a:solidFill>
                <a:schemeClr val="tx1">
                  <a:lumMod val="50000"/>
                  <a:lumOff val="50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F6D1ECB-4E20-4BF6-99B9-23ADA70658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8801" y="1309758"/>
            <a:ext cx="2715597" cy="4998967"/>
          </a:xfrm>
          <a:prstGeom prst="rect">
            <a:avLst/>
          </a:prstGeom>
        </p:spPr>
        <p:txBody>
          <a:bodyPr/>
          <a:lstStyle>
            <a:lvl1pPr marL="228611" indent="-228611">
              <a:buFont typeface="Webdings" panose="05030102010509060703" pitchFamily="18" charset="2"/>
              <a:buChar char="4"/>
              <a:defRPr sz="1400"/>
            </a:lvl1pPr>
            <a:lvl2pPr marL="685834" indent="-228611">
              <a:buFont typeface="Webdings" panose="05030102010509060703" pitchFamily="18" charset="2"/>
              <a:buChar char="4"/>
              <a:defRPr sz="1200"/>
            </a:lvl2pPr>
            <a:lvl3pPr marL="1143057" indent="-228611">
              <a:buFont typeface="Webdings" panose="05030102010509060703" pitchFamily="18" charset="2"/>
              <a:buChar char="4"/>
              <a:defRPr sz="1100"/>
            </a:lvl3pPr>
            <a:lvl4pPr marL="1600280" indent="-228611">
              <a:buFont typeface="Webdings" panose="05030102010509060703" pitchFamily="18" charset="2"/>
              <a:buChar char="4"/>
              <a:defRPr sz="1050"/>
            </a:lvl4pPr>
            <a:lvl5pPr marL="2057503" indent="-228611">
              <a:buFont typeface="Webdings" panose="05030102010509060703" pitchFamily="18" charset="2"/>
              <a:buChar char="4"/>
              <a:defRPr sz="1050"/>
            </a:lvl5pPr>
            <a:lvl6pPr marL="2514726" indent="-228611">
              <a:buFont typeface="Webdings" panose="05030102010509060703" pitchFamily="18" charset="2"/>
              <a:buChar char="4"/>
              <a:defRPr sz="1050"/>
            </a:lvl6pPr>
            <a:lvl7pPr marL="2971949" indent="-228611">
              <a:buFont typeface="Webdings" panose="05030102010509060703" pitchFamily="18" charset="2"/>
              <a:buChar char="4"/>
              <a:defRPr sz="1050"/>
            </a:lvl7pPr>
            <a:lvl8pPr marL="3429171" indent="-228611">
              <a:buFont typeface="Webdings" panose="05030102010509060703" pitchFamily="18" charset="2"/>
              <a:buChar char="4"/>
              <a:defRPr sz="1050"/>
            </a:lvl8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C4431D5C-769F-45A9-A02A-19A15A47D1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7788" y="161924"/>
            <a:ext cx="10285412" cy="424732"/>
          </a:xfrm>
          <a:prstGeom prst="rect">
            <a:avLst/>
          </a:prstGeom>
          <a:noFill/>
        </p:spPr>
        <p:txBody>
          <a:bodyPr wrap="square" lIns="216000" rIns="216000">
            <a:spAutoFit/>
          </a:bodyPr>
          <a:lstStyle>
            <a:lvl1pPr algn="l">
              <a:defRPr sz="2400" b="1" cap="all" baseline="0">
                <a:solidFill>
                  <a:schemeClr val="bg1"/>
                </a:solidFill>
                <a:latin typeface="Roboto Condensed" panose="020B0604020202020204" charset="0"/>
                <a:ea typeface="Roboto Condensed" panose="020B0604020202020204" charset="0"/>
              </a:defRPr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7E498F8-060F-4DBB-9398-EBA11D26DE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7788" y="585788"/>
            <a:ext cx="10285413" cy="423862"/>
          </a:xfrm>
          <a:prstGeom prst="rect">
            <a:avLst/>
          </a:prstGeom>
        </p:spPr>
        <p:txBody>
          <a:bodyPr lIns="216000" rIns="216000"/>
          <a:lstStyle>
            <a:lvl1pPr marL="0" indent="0">
              <a:buNone/>
              <a:defRPr sz="1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13" name="Textplatzhalter 3">
            <a:extLst>
              <a:ext uri="{FF2B5EF4-FFF2-40B4-BE49-F238E27FC236}">
                <a16:creationId xmlns:a16="http://schemas.microsoft.com/office/drawing/2014/main" id="{3DCB7D55-930A-4F86-8257-A9C243F95BE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45069" y="1309758"/>
            <a:ext cx="2715597" cy="4998967"/>
          </a:xfrm>
          <a:prstGeom prst="rect">
            <a:avLst/>
          </a:prstGeom>
        </p:spPr>
        <p:txBody>
          <a:bodyPr/>
          <a:lstStyle>
            <a:lvl1pPr marL="228611" indent="-228611">
              <a:buFont typeface="Webdings" panose="05030102010509060703" pitchFamily="18" charset="2"/>
              <a:buChar char="4"/>
              <a:defRPr sz="1400"/>
            </a:lvl1pPr>
            <a:lvl2pPr marL="685834" indent="-228611">
              <a:buFont typeface="Webdings" panose="05030102010509060703" pitchFamily="18" charset="2"/>
              <a:buChar char="4"/>
              <a:defRPr sz="1200"/>
            </a:lvl2pPr>
            <a:lvl3pPr marL="1143057" indent="-228611">
              <a:buFont typeface="Webdings" panose="05030102010509060703" pitchFamily="18" charset="2"/>
              <a:buChar char="4"/>
              <a:defRPr sz="1100"/>
            </a:lvl3pPr>
            <a:lvl4pPr marL="1600280" indent="-228611">
              <a:buFont typeface="Webdings" panose="05030102010509060703" pitchFamily="18" charset="2"/>
              <a:buChar char="4"/>
              <a:defRPr sz="1050"/>
            </a:lvl4pPr>
            <a:lvl5pPr marL="2057503" indent="-228611">
              <a:buFont typeface="Webdings" panose="05030102010509060703" pitchFamily="18" charset="2"/>
              <a:buChar char="4"/>
              <a:defRPr sz="1050"/>
            </a:lvl5pPr>
            <a:lvl6pPr marL="2514726" indent="-228611">
              <a:buFont typeface="Webdings" panose="05030102010509060703" pitchFamily="18" charset="2"/>
              <a:buChar char="4"/>
              <a:defRPr sz="1050"/>
            </a:lvl6pPr>
            <a:lvl7pPr marL="2971949" indent="-228611">
              <a:buFont typeface="Webdings" panose="05030102010509060703" pitchFamily="18" charset="2"/>
              <a:buChar char="4"/>
              <a:defRPr sz="1050"/>
            </a:lvl7pPr>
            <a:lvl8pPr marL="3429171" indent="-228611">
              <a:buFont typeface="Webdings" panose="05030102010509060703" pitchFamily="18" charset="2"/>
              <a:buChar char="4"/>
              <a:defRPr sz="1050"/>
            </a:lvl8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4" name="Textplatzhalter 3">
            <a:extLst>
              <a:ext uri="{FF2B5EF4-FFF2-40B4-BE49-F238E27FC236}">
                <a16:creationId xmlns:a16="http://schemas.microsoft.com/office/drawing/2014/main" id="{D6179D1B-D95A-4BA1-80A6-6E1B4816FF3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31337" y="1309758"/>
            <a:ext cx="2715597" cy="4998967"/>
          </a:xfrm>
          <a:prstGeom prst="rect">
            <a:avLst/>
          </a:prstGeom>
        </p:spPr>
        <p:txBody>
          <a:bodyPr/>
          <a:lstStyle>
            <a:lvl1pPr marL="228611" indent="-228611">
              <a:buFont typeface="Webdings" panose="05030102010509060703" pitchFamily="18" charset="2"/>
              <a:buChar char="4"/>
              <a:defRPr sz="1400"/>
            </a:lvl1pPr>
            <a:lvl2pPr marL="685834" indent="-228611">
              <a:buFont typeface="Webdings" panose="05030102010509060703" pitchFamily="18" charset="2"/>
              <a:buChar char="4"/>
              <a:defRPr sz="1200"/>
            </a:lvl2pPr>
            <a:lvl3pPr marL="1143057" indent="-228611">
              <a:buFont typeface="Webdings" panose="05030102010509060703" pitchFamily="18" charset="2"/>
              <a:buChar char="4"/>
              <a:defRPr sz="1100"/>
            </a:lvl3pPr>
            <a:lvl4pPr marL="1600280" indent="-228611">
              <a:buFont typeface="Webdings" panose="05030102010509060703" pitchFamily="18" charset="2"/>
              <a:buChar char="4"/>
              <a:defRPr sz="1050"/>
            </a:lvl4pPr>
            <a:lvl5pPr marL="2057503" indent="-228611">
              <a:buFont typeface="Webdings" panose="05030102010509060703" pitchFamily="18" charset="2"/>
              <a:buChar char="4"/>
              <a:defRPr sz="1050"/>
            </a:lvl5pPr>
            <a:lvl6pPr marL="2514726" indent="-228611">
              <a:buFont typeface="Webdings" panose="05030102010509060703" pitchFamily="18" charset="2"/>
              <a:buChar char="4"/>
              <a:defRPr sz="1050"/>
            </a:lvl6pPr>
            <a:lvl7pPr marL="2971949" indent="-228611">
              <a:buFont typeface="Webdings" panose="05030102010509060703" pitchFamily="18" charset="2"/>
              <a:buChar char="4"/>
              <a:defRPr sz="1050"/>
            </a:lvl7pPr>
            <a:lvl8pPr marL="3429171" indent="-228611">
              <a:buFont typeface="Webdings" panose="05030102010509060703" pitchFamily="18" charset="2"/>
              <a:buChar char="4"/>
              <a:defRPr sz="1050"/>
            </a:lvl8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5" name="Textplatzhalter 3">
            <a:extLst>
              <a:ext uri="{FF2B5EF4-FFF2-40B4-BE49-F238E27FC236}">
                <a16:creationId xmlns:a16="http://schemas.microsoft.com/office/drawing/2014/main" id="{48FE7E55-3061-4FB7-8117-86297146B3D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917604" y="1309758"/>
            <a:ext cx="2715597" cy="4998967"/>
          </a:xfrm>
          <a:prstGeom prst="rect">
            <a:avLst/>
          </a:prstGeom>
        </p:spPr>
        <p:txBody>
          <a:bodyPr/>
          <a:lstStyle>
            <a:lvl1pPr marL="228611" indent="-228611">
              <a:buFont typeface="Webdings" panose="05030102010509060703" pitchFamily="18" charset="2"/>
              <a:buChar char="4"/>
              <a:defRPr sz="1400"/>
            </a:lvl1pPr>
            <a:lvl2pPr marL="685834" indent="-228611">
              <a:buFont typeface="Webdings" panose="05030102010509060703" pitchFamily="18" charset="2"/>
              <a:buChar char="4"/>
              <a:defRPr sz="1200"/>
            </a:lvl2pPr>
            <a:lvl3pPr marL="1143057" indent="-228611">
              <a:buFont typeface="Webdings" panose="05030102010509060703" pitchFamily="18" charset="2"/>
              <a:buChar char="4"/>
              <a:defRPr sz="1100"/>
            </a:lvl3pPr>
            <a:lvl4pPr marL="1600280" indent="-228611">
              <a:buFont typeface="Webdings" panose="05030102010509060703" pitchFamily="18" charset="2"/>
              <a:buChar char="4"/>
              <a:defRPr sz="1050"/>
            </a:lvl4pPr>
            <a:lvl5pPr marL="2057503" indent="-228611">
              <a:buFont typeface="Webdings" panose="05030102010509060703" pitchFamily="18" charset="2"/>
              <a:buChar char="4"/>
              <a:defRPr sz="1050"/>
            </a:lvl5pPr>
            <a:lvl6pPr marL="2514726" indent="-228611">
              <a:buFont typeface="Webdings" panose="05030102010509060703" pitchFamily="18" charset="2"/>
              <a:buChar char="4"/>
              <a:defRPr sz="1050"/>
            </a:lvl6pPr>
            <a:lvl7pPr marL="2971949" indent="-228611">
              <a:buFont typeface="Webdings" panose="05030102010509060703" pitchFamily="18" charset="2"/>
              <a:buChar char="4"/>
              <a:defRPr sz="1050"/>
            </a:lvl7pPr>
            <a:lvl8pPr marL="3429171" indent="-228611">
              <a:buFont typeface="Webdings" panose="05030102010509060703" pitchFamily="18" charset="2"/>
              <a:buChar char="4"/>
              <a:defRPr sz="1050"/>
            </a:lvl8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EAFF4EA3-A6A7-4D44-BF5D-38BA90E1A5C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4" y="161926"/>
            <a:ext cx="1152525" cy="421656"/>
          </a:xfrm>
          <a:prstGeom prst="rect">
            <a:avLst/>
          </a:prstGeom>
        </p:spPr>
      </p:pic>
      <p:sp>
        <p:nvSpPr>
          <p:cNvPr id="16" name="Textplatzhalter 18">
            <a:extLst>
              <a:ext uri="{FF2B5EF4-FFF2-40B4-BE49-F238E27FC236}">
                <a16:creationId xmlns:a16="http://schemas.microsoft.com/office/drawing/2014/main" id="{30748268-8274-4EC5-A38A-3D548CAFCED3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50863" y="6374483"/>
            <a:ext cx="5610828" cy="45719"/>
          </a:xfrm>
          <a:prstGeom prst="rect">
            <a:avLst/>
          </a:prstGeom>
        </p:spPr>
        <p:txBody>
          <a:bodyPr wrap="none" lIns="0" tIns="0" rIns="0" bIns="0"/>
          <a:lstStyle>
            <a:lvl1pPr marL="0" indent="0">
              <a:lnSpc>
                <a:spcPts val="0"/>
              </a:lnSpc>
              <a:spcBef>
                <a:spcPts val="0"/>
              </a:spcBef>
              <a:buNone/>
              <a:defRPr sz="800" b="1">
                <a:solidFill>
                  <a:schemeClr val="accent1"/>
                </a:solidFill>
              </a:defRPr>
            </a:lvl1pPr>
            <a:lvl2pPr marL="457223" indent="0">
              <a:buNone/>
              <a:defRPr>
                <a:solidFill>
                  <a:schemeClr val="bg1"/>
                </a:solidFill>
              </a:defRPr>
            </a:lvl2pPr>
            <a:lvl3pPr marL="914446" indent="0">
              <a:buNone/>
              <a:defRPr>
                <a:solidFill>
                  <a:schemeClr val="bg1"/>
                </a:solidFill>
              </a:defRPr>
            </a:lvl3pPr>
            <a:lvl4pPr marL="1371669" indent="0">
              <a:buNone/>
              <a:defRPr>
                <a:solidFill>
                  <a:schemeClr val="bg1"/>
                </a:solidFill>
              </a:defRPr>
            </a:lvl4pPr>
            <a:lvl5pPr marL="1828891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____________________________________________________________________</a:t>
            </a:r>
          </a:p>
        </p:txBody>
      </p:sp>
      <p:sp>
        <p:nvSpPr>
          <p:cNvPr id="17" name="Textplatzhalter 12">
            <a:extLst>
              <a:ext uri="{FF2B5EF4-FFF2-40B4-BE49-F238E27FC236}">
                <a16:creationId xmlns:a16="http://schemas.microsoft.com/office/drawing/2014/main" id="{0C9F4FBA-4517-43B7-A51A-C9A50F66FE3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50864" y="6374482"/>
            <a:ext cx="3860829" cy="43815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Wingdings 3" panose="05040102010807070707" pitchFamily="18" charset="2"/>
              <a:buNone/>
              <a:defRPr sz="8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de-DE" dirty="0"/>
              <a:t>Fußnoten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36262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Folie Text, blauer Balken 8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eck 17">
            <a:extLst>
              <a:ext uri="{FF2B5EF4-FFF2-40B4-BE49-F238E27FC236}">
                <a16:creationId xmlns:a16="http://schemas.microsoft.com/office/drawing/2014/main" id="{DF10BFC2-7ED6-4B1C-9C34-C07D923686AD}"/>
              </a:ext>
            </a:extLst>
          </p:cNvPr>
          <p:cNvSpPr/>
          <p:nvPr userDrawn="1"/>
        </p:nvSpPr>
        <p:spPr>
          <a:xfrm>
            <a:off x="-2" y="1"/>
            <a:ext cx="7264403" cy="1094644"/>
          </a:xfrm>
          <a:prstGeom prst="rect">
            <a:avLst/>
          </a:prstGeom>
          <a:gradFill flip="none" rotWithShape="1">
            <a:gsLst>
              <a:gs pos="15000">
                <a:srgbClr val="059AD4"/>
              </a:gs>
              <a:gs pos="74000">
                <a:srgbClr val="059AD4">
                  <a:alpha val="41000"/>
                </a:srgbClr>
              </a:gs>
              <a:gs pos="100000">
                <a:srgbClr val="059AD4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EB651C64-D91C-4933-BD50-68FEDB7C939C}"/>
              </a:ext>
            </a:extLst>
          </p:cNvPr>
          <p:cNvSpPr/>
          <p:nvPr userDrawn="1"/>
        </p:nvSpPr>
        <p:spPr>
          <a:xfrm>
            <a:off x="7264400" y="0"/>
            <a:ext cx="4927601" cy="1094644"/>
          </a:xfrm>
          <a:prstGeom prst="rect">
            <a:avLst/>
          </a:prstGeom>
          <a:gradFill flip="none" rotWithShape="1">
            <a:gsLst>
              <a:gs pos="0">
                <a:srgbClr val="059AD4"/>
              </a:gs>
              <a:gs pos="74000">
                <a:srgbClr val="059AD4"/>
              </a:gs>
              <a:gs pos="100000">
                <a:srgbClr val="059AD4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F71F5E78-0275-49E9-8571-4148E2389D4E}"/>
              </a:ext>
            </a:extLst>
          </p:cNvPr>
          <p:cNvSpPr txBox="1"/>
          <p:nvPr userDrawn="1"/>
        </p:nvSpPr>
        <p:spPr>
          <a:xfrm>
            <a:off x="0" y="6602352"/>
            <a:ext cx="12192000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de-DE" sz="8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© cronos Unternehmensberatung GmbH | </a:t>
            </a:r>
            <a:r>
              <a:rPr lang="de-DE" sz="800" b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Folie </a:t>
            </a:r>
            <a:fld id="{F3B9B879-BF2C-4C36-8C6D-28725C889E1B}" type="slidenum">
              <a:rPr lang="de-DE" sz="800" b="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pPr algn="r">
                <a:lnSpc>
                  <a:spcPct val="150000"/>
                </a:lnSpc>
              </a:pPr>
              <a:t>‹Nr.›</a:t>
            </a:fld>
            <a:endParaRPr lang="de-DE" sz="800" b="0" kern="1200" dirty="0">
              <a:solidFill>
                <a:schemeClr val="tx1">
                  <a:lumMod val="50000"/>
                  <a:lumOff val="50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F6D1ECB-4E20-4BF6-99B9-23ADA70658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8801" y="1212957"/>
            <a:ext cx="2715597" cy="2505791"/>
          </a:xfrm>
          <a:prstGeom prst="rect">
            <a:avLst/>
          </a:prstGeom>
        </p:spPr>
        <p:txBody>
          <a:bodyPr/>
          <a:lstStyle>
            <a:lvl1pPr marL="228611" indent="-228611">
              <a:buFont typeface="Webdings" panose="05030102010509060703" pitchFamily="18" charset="2"/>
              <a:buChar char="4"/>
              <a:defRPr sz="1400"/>
            </a:lvl1pPr>
            <a:lvl2pPr marL="685834" indent="-228611">
              <a:buFont typeface="Webdings" panose="05030102010509060703" pitchFamily="18" charset="2"/>
              <a:buChar char="4"/>
              <a:defRPr sz="1200"/>
            </a:lvl2pPr>
            <a:lvl3pPr marL="1143057" indent="-228611">
              <a:buFont typeface="Webdings" panose="05030102010509060703" pitchFamily="18" charset="2"/>
              <a:buChar char="4"/>
              <a:defRPr sz="1100"/>
            </a:lvl3pPr>
            <a:lvl4pPr marL="1600280" indent="-228611">
              <a:buFont typeface="Webdings" panose="05030102010509060703" pitchFamily="18" charset="2"/>
              <a:buChar char="4"/>
              <a:defRPr sz="1050"/>
            </a:lvl4pPr>
            <a:lvl5pPr marL="2057503" indent="-228611">
              <a:buFont typeface="Webdings" panose="05030102010509060703" pitchFamily="18" charset="2"/>
              <a:buChar char="4"/>
              <a:defRPr sz="1050"/>
            </a:lvl5pPr>
            <a:lvl6pPr marL="2514726" indent="-228611">
              <a:buFont typeface="Webdings" panose="05030102010509060703" pitchFamily="18" charset="2"/>
              <a:buChar char="4"/>
              <a:defRPr sz="1050"/>
            </a:lvl6pPr>
            <a:lvl7pPr marL="2971949" indent="-228611">
              <a:buFont typeface="Webdings" panose="05030102010509060703" pitchFamily="18" charset="2"/>
              <a:buChar char="4"/>
              <a:defRPr sz="1050"/>
            </a:lvl7pPr>
            <a:lvl8pPr marL="3429171" indent="-228611">
              <a:buFont typeface="Webdings" panose="05030102010509060703" pitchFamily="18" charset="2"/>
              <a:buChar char="4"/>
              <a:defRPr sz="1050"/>
            </a:lvl8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C4431D5C-769F-45A9-A02A-19A15A47D1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7788" y="161924"/>
            <a:ext cx="10285412" cy="424732"/>
          </a:xfrm>
          <a:prstGeom prst="rect">
            <a:avLst/>
          </a:prstGeom>
          <a:noFill/>
        </p:spPr>
        <p:txBody>
          <a:bodyPr wrap="square" lIns="216000" rIns="216000">
            <a:spAutoFit/>
          </a:bodyPr>
          <a:lstStyle>
            <a:lvl1pPr algn="l">
              <a:defRPr sz="2400" b="1" cap="all" baseline="0">
                <a:solidFill>
                  <a:schemeClr val="bg1"/>
                </a:solidFill>
                <a:latin typeface="Roboto Condensed" panose="020B0604020202020204" charset="0"/>
                <a:ea typeface="Roboto Condensed" panose="020B0604020202020204" charset="0"/>
              </a:defRPr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7E498F8-060F-4DBB-9398-EBA11D26DE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7788" y="585788"/>
            <a:ext cx="10285413" cy="423862"/>
          </a:xfrm>
          <a:prstGeom prst="rect">
            <a:avLst/>
          </a:prstGeom>
        </p:spPr>
        <p:txBody>
          <a:bodyPr lIns="216000" rIns="216000"/>
          <a:lstStyle>
            <a:lvl1pPr marL="0" indent="0">
              <a:buNone/>
              <a:defRPr sz="1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13" name="Textplatzhalter 3">
            <a:extLst>
              <a:ext uri="{FF2B5EF4-FFF2-40B4-BE49-F238E27FC236}">
                <a16:creationId xmlns:a16="http://schemas.microsoft.com/office/drawing/2014/main" id="{3DCB7D55-930A-4F86-8257-A9C243F95BE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45069" y="1212957"/>
            <a:ext cx="2715597" cy="2505791"/>
          </a:xfrm>
          <a:prstGeom prst="rect">
            <a:avLst/>
          </a:prstGeom>
        </p:spPr>
        <p:txBody>
          <a:bodyPr/>
          <a:lstStyle>
            <a:lvl1pPr marL="228611" indent="-228611">
              <a:buFont typeface="Webdings" panose="05030102010509060703" pitchFamily="18" charset="2"/>
              <a:buChar char="4"/>
              <a:defRPr sz="1400"/>
            </a:lvl1pPr>
            <a:lvl2pPr marL="685834" indent="-228611">
              <a:buFont typeface="Webdings" panose="05030102010509060703" pitchFamily="18" charset="2"/>
              <a:buChar char="4"/>
              <a:defRPr sz="1200"/>
            </a:lvl2pPr>
            <a:lvl3pPr marL="1143057" indent="-228611">
              <a:buFont typeface="Webdings" panose="05030102010509060703" pitchFamily="18" charset="2"/>
              <a:buChar char="4"/>
              <a:defRPr sz="1100"/>
            </a:lvl3pPr>
            <a:lvl4pPr marL="1600280" indent="-228611">
              <a:buFont typeface="Webdings" panose="05030102010509060703" pitchFamily="18" charset="2"/>
              <a:buChar char="4"/>
              <a:defRPr sz="1050"/>
            </a:lvl4pPr>
            <a:lvl5pPr marL="2057503" indent="-228611">
              <a:buFont typeface="Webdings" panose="05030102010509060703" pitchFamily="18" charset="2"/>
              <a:buChar char="4"/>
              <a:defRPr sz="1050"/>
            </a:lvl5pPr>
            <a:lvl6pPr marL="2514726" indent="-228611">
              <a:buFont typeface="Webdings" panose="05030102010509060703" pitchFamily="18" charset="2"/>
              <a:buChar char="4"/>
              <a:defRPr sz="1050"/>
            </a:lvl6pPr>
            <a:lvl7pPr marL="2971949" indent="-228611">
              <a:buFont typeface="Webdings" panose="05030102010509060703" pitchFamily="18" charset="2"/>
              <a:buChar char="4"/>
              <a:defRPr sz="1050"/>
            </a:lvl7pPr>
            <a:lvl8pPr marL="3429171" indent="-228611">
              <a:buFont typeface="Webdings" panose="05030102010509060703" pitchFamily="18" charset="2"/>
              <a:buChar char="4"/>
              <a:defRPr sz="1050"/>
            </a:lvl8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4" name="Textplatzhalter 3">
            <a:extLst>
              <a:ext uri="{FF2B5EF4-FFF2-40B4-BE49-F238E27FC236}">
                <a16:creationId xmlns:a16="http://schemas.microsoft.com/office/drawing/2014/main" id="{D6179D1B-D95A-4BA1-80A6-6E1B4816FF3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31337" y="1212957"/>
            <a:ext cx="2715597" cy="2505791"/>
          </a:xfrm>
          <a:prstGeom prst="rect">
            <a:avLst/>
          </a:prstGeom>
        </p:spPr>
        <p:txBody>
          <a:bodyPr/>
          <a:lstStyle>
            <a:lvl1pPr marL="228611" indent="-228611">
              <a:buFont typeface="Webdings" panose="05030102010509060703" pitchFamily="18" charset="2"/>
              <a:buChar char="4"/>
              <a:defRPr sz="1400"/>
            </a:lvl1pPr>
            <a:lvl2pPr marL="685834" indent="-228611">
              <a:buFont typeface="Webdings" panose="05030102010509060703" pitchFamily="18" charset="2"/>
              <a:buChar char="4"/>
              <a:defRPr sz="1200"/>
            </a:lvl2pPr>
            <a:lvl3pPr marL="1143057" indent="-228611">
              <a:buFont typeface="Webdings" panose="05030102010509060703" pitchFamily="18" charset="2"/>
              <a:buChar char="4"/>
              <a:defRPr sz="1100"/>
            </a:lvl3pPr>
            <a:lvl4pPr marL="1600280" indent="-228611">
              <a:buFont typeface="Webdings" panose="05030102010509060703" pitchFamily="18" charset="2"/>
              <a:buChar char="4"/>
              <a:defRPr sz="1050"/>
            </a:lvl4pPr>
            <a:lvl5pPr marL="2057503" indent="-228611">
              <a:buFont typeface="Webdings" panose="05030102010509060703" pitchFamily="18" charset="2"/>
              <a:buChar char="4"/>
              <a:defRPr sz="1050"/>
            </a:lvl5pPr>
            <a:lvl6pPr marL="2514726" indent="-228611">
              <a:buFont typeface="Webdings" panose="05030102010509060703" pitchFamily="18" charset="2"/>
              <a:buChar char="4"/>
              <a:defRPr sz="1050"/>
            </a:lvl6pPr>
            <a:lvl7pPr marL="2971949" indent="-228611">
              <a:buFont typeface="Webdings" panose="05030102010509060703" pitchFamily="18" charset="2"/>
              <a:buChar char="4"/>
              <a:defRPr sz="1050"/>
            </a:lvl7pPr>
            <a:lvl8pPr marL="3429171" indent="-228611">
              <a:buFont typeface="Webdings" panose="05030102010509060703" pitchFamily="18" charset="2"/>
              <a:buChar char="4"/>
              <a:defRPr sz="1050"/>
            </a:lvl8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5" name="Textplatzhalter 3">
            <a:extLst>
              <a:ext uri="{FF2B5EF4-FFF2-40B4-BE49-F238E27FC236}">
                <a16:creationId xmlns:a16="http://schemas.microsoft.com/office/drawing/2014/main" id="{48FE7E55-3061-4FB7-8117-86297146B3D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917604" y="1212957"/>
            <a:ext cx="2715597" cy="2505791"/>
          </a:xfrm>
          <a:prstGeom prst="rect">
            <a:avLst/>
          </a:prstGeom>
        </p:spPr>
        <p:txBody>
          <a:bodyPr/>
          <a:lstStyle>
            <a:lvl1pPr marL="228611" indent="-228611">
              <a:buFont typeface="Webdings" panose="05030102010509060703" pitchFamily="18" charset="2"/>
              <a:buChar char="4"/>
              <a:defRPr sz="1400"/>
            </a:lvl1pPr>
            <a:lvl2pPr marL="685834" indent="-228611">
              <a:buFont typeface="Webdings" panose="05030102010509060703" pitchFamily="18" charset="2"/>
              <a:buChar char="4"/>
              <a:defRPr sz="1200"/>
            </a:lvl2pPr>
            <a:lvl3pPr marL="1143057" indent="-228611">
              <a:buFont typeface="Webdings" panose="05030102010509060703" pitchFamily="18" charset="2"/>
              <a:buChar char="4"/>
              <a:defRPr sz="1100"/>
            </a:lvl3pPr>
            <a:lvl4pPr marL="1600280" indent="-228611">
              <a:buFont typeface="Webdings" panose="05030102010509060703" pitchFamily="18" charset="2"/>
              <a:buChar char="4"/>
              <a:defRPr sz="1050"/>
            </a:lvl4pPr>
            <a:lvl5pPr marL="2057503" indent="-228611">
              <a:buFont typeface="Webdings" panose="05030102010509060703" pitchFamily="18" charset="2"/>
              <a:buChar char="4"/>
              <a:defRPr sz="1050"/>
            </a:lvl5pPr>
            <a:lvl6pPr marL="2514726" indent="-228611">
              <a:buFont typeface="Webdings" panose="05030102010509060703" pitchFamily="18" charset="2"/>
              <a:buChar char="4"/>
              <a:defRPr sz="1050"/>
            </a:lvl6pPr>
            <a:lvl7pPr marL="2971949" indent="-228611">
              <a:buFont typeface="Webdings" panose="05030102010509060703" pitchFamily="18" charset="2"/>
              <a:buChar char="4"/>
              <a:defRPr sz="1050"/>
            </a:lvl7pPr>
            <a:lvl8pPr marL="3429171" indent="-228611">
              <a:buFont typeface="Webdings" panose="05030102010509060703" pitchFamily="18" charset="2"/>
              <a:buChar char="4"/>
              <a:defRPr sz="1050"/>
            </a:lvl8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EAFF4EA3-A6A7-4D44-BF5D-38BA90E1A5C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4" y="161926"/>
            <a:ext cx="1152525" cy="421656"/>
          </a:xfrm>
          <a:prstGeom prst="rect">
            <a:avLst/>
          </a:prstGeom>
        </p:spPr>
      </p:pic>
      <p:sp>
        <p:nvSpPr>
          <p:cNvPr id="16" name="Textplatzhalter 3">
            <a:extLst>
              <a:ext uri="{FF2B5EF4-FFF2-40B4-BE49-F238E27FC236}">
                <a16:creationId xmlns:a16="http://schemas.microsoft.com/office/drawing/2014/main" id="{CE6F8478-2B9B-448C-B312-5271D42F4D2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8801" y="3802935"/>
            <a:ext cx="2715597" cy="2505791"/>
          </a:xfrm>
          <a:prstGeom prst="rect">
            <a:avLst/>
          </a:prstGeom>
        </p:spPr>
        <p:txBody>
          <a:bodyPr/>
          <a:lstStyle>
            <a:lvl1pPr marL="228611" indent="-228611">
              <a:buFont typeface="Webdings" panose="05030102010509060703" pitchFamily="18" charset="2"/>
              <a:buChar char="4"/>
              <a:defRPr sz="1400"/>
            </a:lvl1pPr>
            <a:lvl2pPr marL="685834" indent="-228611">
              <a:buFont typeface="Webdings" panose="05030102010509060703" pitchFamily="18" charset="2"/>
              <a:buChar char="4"/>
              <a:defRPr sz="1200"/>
            </a:lvl2pPr>
            <a:lvl3pPr marL="1143057" indent="-228611">
              <a:buFont typeface="Webdings" panose="05030102010509060703" pitchFamily="18" charset="2"/>
              <a:buChar char="4"/>
              <a:defRPr sz="1100"/>
            </a:lvl3pPr>
            <a:lvl4pPr marL="1600280" indent="-228611">
              <a:buFont typeface="Webdings" panose="05030102010509060703" pitchFamily="18" charset="2"/>
              <a:buChar char="4"/>
              <a:defRPr sz="1050"/>
            </a:lvl4pPr>
            <a:lvl5pPr marL="2057503" indent="-228611">
              <a:buFont typeface="Webdings" panose="05030102010509060703" pitchFamily="18" charset="2"/>
              <a:buChar char="4"/>
              <a:defRPr sz="1050"/>
            </a:lvl5pPr>
            <a:lvl6pPr marL="2514726" indent="-228611">
              <a:buFont typeface="Webdings" panose="05030102010509060703" pitchFamily="18" charset="2"/>
              <a:buChar char="4"/>
              <a:defRPr sz="1050"/>
            </a:lvl6pPr>
            <a:lvl7pPr marL="2971949" indent="-228611">
              <a:buFont typeface="Webdings" panose="05030102010509060703" pitchFamily="18" charset="2"/>
              <a:buChar char="4"/>
              <a:defRPr sz="1050"/>
            </a:lvl7pPr>
            <a:lvl8pPr marL="3429171" indent="-228611">
              <a:buFont typeface="Webdings" panose="05030102010509060703" pitchFamily="18" charset="2"/>
              <a:buChar char="4"/>
              <a:defRPr sz="1050"/>
            </a:lvl8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7" name="Textplatzhalter 3">
            <a:extLst>
              <a:ext uri="{FF2B5EF4-FFF2-40B4-BE49-F238E27FC236}">
                <a16:creationId xmlns:a16="http://schemas.microsoft.com/office/drawing/2014/main" id="{ACBDC43C-44FD-4714-A3D6-1E813F3C7C3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45069" y="3802935"/>
            <a:ext cx="2715597" cy="2505791"/>
          </a:xfrm>
          <a:prstGeom prst="rect">
            <a:avLst/>
          </a:prstGeom>
        </p:spPr>
        <p:txBody>
          <a:bodyPr/>
          <a:lstStyle>
            <a:lvl1pPr marL="228611" indent="-228611">
              <a:buFont typeface="Webdings" panose="05030102010509060703" pitchFamily="18" charset="2"/>
              <a:buChar char="4"/>
              <a:defRPr sz="1400"/>
            </a:lvl1pPr>
            <a:lvl2pPr marL="685834" indent="-228611">
              <a:buFont typeface="Webdings" panose="05030102010509060703" pitchFamily="18" charset="2"/>
              <a:buChar char="4"/>
              <a:defRPr sz="1200"/>
            </a:lvl2pPr>
            <a:lvl3pPr marL="1143057" indent="-228611">
              <a:buFont typeface="Webdings" panose="05030102010509060703" pitchFamily="18" charset="2"/>
              <a:buChar char="4"/>
              <a:defRPr sz="1100"/>
            </a:lvl3pPr>
            <a:lvl4pPr marL="1600280" indent="-228611">
              <a:buFont typeface="Webdings" panose="05030102010509060703" pitchFamily="18" charset="2"/>
              <a:buChar char="4"/>
              <a:defRPr sz="1050"/>
            </a:lvl4pPr>
            <a:lvl5pPr marL="2057503" indent="-228611">
              <a:buFont typeface="Webdings" panose="05030102010509060703" pitchFamily="18" charset="2"/>
              <a:buChar char="4"/>
              <a:defRPr sz="1050"/>
            </a:lvl5pPr>
            <a:lvl6pPr marL="2514726" indent="-228611">
              <a:buFont typeface="Webdings" panose="05030102010509060703" pitchFamily="18" charset="2"/>
              <a:buChar char="4"/>
              <a:defRPr sz="1050"/>
            </a:lvl6pPr>
            <a:lvl7pPr marL="2971949" indent="-228611">
              <a:buFont typeface="Webdings" panose="05030102010509060703" pitchFamily="18" charset="2"/>
              <a:buChar char="4"/>
              <a:defRPr sz="1050"/>
            </a:lvl7pPr>
            <a:lvl8pPr marL="3429171" indent="-228611">
              <a:buFont typeface="Webdings" panose="05030102010509060703" pitchFamily="18" charset="2"/>
              <a:buChar char="4"/>
              <a:defRPr sz="1050"/>
            </a:lvl8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9" name="Textplatzhalter 3">
            <a:extLst>
              <a:ext uri="{FF2B5EF4-FFF2-40B4-BE49-F238E27FC236}">
                <a16:creationId xmlns:a16="http://schemas.microsoft.com/office/drawing/2014/main" id="{98AD4E34-611F-4AEA-8A57-20E4C7CAC52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131337" y="3802935"/>
            <a:ext cx="2715597" cy="2505791"/>
          </a:xfrm>
          <a:prstGeom prst="rect">
            <a:avLst/>
          </a:prstGeom>
        </p:spPr>
        <p:txBody>
          <a:bodyPr/>
          <a:lstStyle>
            <a:lvl1pPr marL="228611" indent="-228611">
              <a:buFont typeface="Webdings" panose="05030102010509060703" pitchFamily="18" charset="2"/>
              <a:buChar char="4"/>
              <a:defRPr sz="1400"/>
            </a:lvl1pPr>
            <a:lvl2pPr marL="685834" indent="-228611">
              <a:buFont typeface="Webdings" panose="05030102010509060703" pitchFamily="18" charset="2"/>
              <a:buChar char="4"/>
              <a:defRPr sz="1200"/>
            </a:lvl2pPr>
            <a:lvl3pPr marL="1143057" indent="-228611">
              <a:buFont typeface="Webdings" panose="05030102010509060703" pitchFamily="18" charset="2"/>
              <a:buChar char="4"/>
              <a:defRPr sz="1100"/>
            </a:lvl3pPr>
            <a:lvl4pPr marL="1600280" indent="-228611">
              <a:buFont typeface="Webdings" panose="05030102010509060703" pitchFamily="18" charset="2"/>
              <a:buChar char="4"/>
              <a:defRPr sz="1050"/>
            </a:lvl4pPr>
            <a:lvl5pPr marL="2057503" indent="-228611">
              <a:buFont typeface="Webdings" panose="05030102010509060703" pitchFamily="18" charset="2"/>
              <a:buChar char="4"/>
              <a:defRPr sz="1050"/>
            </a:lvl5pPr>
            <a:lvl6pPr marL="2514726" indent="-228611">
              <a:buFont typeface="Webdings" panose="05030102010509060703" pitchFamily="18" charset="2"/>
              <a:buChar char="4"/>
              <a:defRPr sz="1050"/>
            </a:lvl6pPr>
            <a:lvl7pPr marL="2971949" indent="-228611">
              <a:buFont typeface="Webdings" panose="05030102010509060703" pitchFamily="18" charset="2"/>
              <a:buChar char="4"/>
              <a:defRPr sz="1050"/>
            </a:lvl7pPr>
            <a:lvl8pPr marL="3429171" indent="-228611">
              <a:buFont typeface="Webdings" panose="05030102010509060703" pitchFamily="18" charset="2"/>
              <a:buChar char="4"/>
              <a:defRPr sz="1050"/>
            </a:lvl8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21" name="Textplatzhalter 3">
            <a:extLst>
              <a:ext uri="{FF2B5EF4-FFF2-40B4-BE49-F238E27FC236}">
                <a16:creationId xmlns:a16="http://schemas.microsoft.com/office/drawing/2014/main" id="{5787D96F-B439-46D1-A09E-E63150F0B36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917604" y="3802935"/>
            <a:ext cx="2715597" cy="2505791"/>
          </a:xfrm>
          <a:prstGeom prst="rect">
            <a:avLst/>
          </a:prstGeom>
        </p:spPr>
        <p:txBody>
          <a:bodyPr/>
          <a:lstStyle>
            <a:lvl1pPr marL="228611" indent="-228611">
              <a:buFont typeface="Webdings" panose="05030102010509060703" pitchFamily="18" charset="2"/>
              <a:buChar char="4"/>
              <a:defRPr sz="1400"/>
            </a:lvl1pPr>
            <a:lvl2pPr marL="685834" indent="-228611">
              <a:buFont typeface="Webdings" panose="05030102010509060703" pitchFamily="18" charset="2"/>
              <a:buChar char="4"/>
              <a:defRPr sz="1200"/>
            </a:lvl2pPr>
            <a:lvl3pPr marL="1143057" indent="-228611">
              <a:buFont typeface="Webdings" panose="05030102010509060703" pitchFamily="18" charset="2"/>
              <a:buChar char="4"/>
              <a:defRPr sz="1100"/>
            </a:lvl3pPr>
            <a:lvl4pPr marL="1600280" indent="-228611">
              <a:buFont typeface="Webdings" panose="05030102010509060703" pitchFamily="18" charset="2"/>
              <a:buChar char="4"/>
              <a:defRPr sz="1050"/>
            </a:lvl4pPr>
            <a:lvl5pPr marL="2057503" indent="-228611">
              <a:buFont typeface="Webdings" panose="05030102010509060703" pitchFamily="18" charset="2"/>
              <a:buChar char="4"/>
              <a:defRPr sz="1050"/>
            </a:lvl5pPr>
            <a:lvl6pPr marL="2514726" indent="-228611">
              <a:buFont typeface="Webdings" panose="05030102010509060703" pitchFamily="18" charset="2"/>
              <a:buChar char="4"/>
              <a:defRPr sz="1050"/>
            </a:lvl6pPr>
            <a:lvl7pPr marL="2971949" indent="-228611">
              <a:buFont typeface="Webdings" panose="05030102010509060703" pitchFamily="18" charset="2"/>
              <a:buChar char="4"/>
              <a:defRPr sz="1050"/>
            </a:lvl7pPr>
            <a:lvl8pPr marL="3429171" indent="-228611">
              <a:buFont typeface="Webdings" panose="05030102010509060703" pitchFamily="18" charset="2"/>
              <a:buChar char="4"/>
              <a:defRPr sz="1050"/>
            </a:lvl8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22" name="Textplatzhalter 18">
            <a:extLst>
              <a:ext uri="{FF2B5EF4-FFF2-40B4-BE49-F238E27FC236}">
                <a16:creationId xmlns:a16="http://schemas.microsoft.com/office/drawing/2014/main" id="{8621E46C-C511-4182-8CDF-6A6E0CB3C50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50863" y="6374483"/>
            <a:ext cx="5610828" cy="45719"/>
          </a:xfrm>
          <a:prstGeom prst="rect">
            <a:avLst/>
          </a:prstGeom>
        </p:spPr>
        <p:txBody>
          <a:bodyPr wrap="none" lIns="0" tIns="0" rIns="0" bIns="0"/>
          <a:lstStyle>
            <a:lvl1pPr marL="0" indent="0">
              <a:lnSpc>
                <a:spcPts val="0"/>
              </a:lnSpc>
              <a:spcBef>
                <a:spcPts val="0"/>
              </a:spcBef>
              <a:buNone/>
              <a:defRPr sz="800" b="1">
                <a:solidFill>
                  <a:schemeClr val="accent1"/>
                </a:solidFill>
              </a:defRPr>
            </a:lvl1pPr>
            <a:lvl2pPr marL="457223" indent="0">
              <a:buNone/>
              <a:defRPr>
                <a:solidFill>
                  <a:schemeClr val="bg1"/>
                </a:solidFill>
              </a:defRPr>
            </a:lvl2pPr>
            <a:lvl3pPr marL="914446" indent="0">
              <a:buNone/>
              <a:defRPr>
                <a:solidFill>
                  <a:schemeClr val="bg1"/>
                </a:solidFill>
              </a:defRPr>
            </a:lvl3pPr>
            <a:lvl4pPr marL="1371669" indent="0">
              <a:buNone/>
              <a:defRPr>
                <a:solidFill>
                  <a:schemeClr val="bg1"/>
                </a:solidFill>
              </a:defRPr>
            </a:lvl4pPr>
            <a:lvl5pPr marL="1828891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____________________________________________________________________</a:t>
            </a:r>
          </a:p>
        </p:txBody>
      </p:sp>
      <p:sp>
        <p:nvSpPr>
          <p:cNvPr id="23" name="Textplatzhalter 12">
            <a:extLst>
              <a:ext uri="{FF2B5EF4-FFF2-40B4-BE49-F238E27FC236}">
                <a16:creationId xmlns:a16="http://schemas.microsoft.com/office/drawing/2014/main" id="{87862D8A-F4AA-432A-BEE5-65488A25F85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50864" y="6374482"/>
            <a:ext cx="3860829" cy="43815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Wingdings 3" panose="05040102010807070707" pitchFamily="18" charset="2"/>
              <a:buNone/>
              <a:defRPr sz="8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de-DE" dirty="0"/>
              <a:t>Fußnoten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40909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olie Text, blauer Balken 2 hor.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eck 17">
            <a:extLst>
              <a:ext uri="{FF2B5EF4-FFF2-40B4-BE49-F238E27FC236}">
                <a16:creationId xmlns:a16="http://schemas.microsoft.com/office/drawing/2014/main" id="{DF10BFC2-7ED6-4B1C-9C34-C07D923686AD}"/>
              </a:ext>
            </a:extLst>
          </p:cNvPr>
          <p:cNvSpPr/>
          <p:nvPr userDrawn="1"/>
        </p:nvSpPr>
        <p:spPr>
          <a:xfrm>
            <a:off x="-2" y="1"/>
            <a:ext cx="7264403" cy="1094644"/>
          </a:xfrm>
          <a:prstGeom prst="rect">
            <a:avLst/>
          </a:prstGeom>
          <a:gradFill flip="none" rotWithShape="1">
            <a:gsLst>
              <a:gs pos="15000">
                <a:srgbClr val="059AD4"/>
              </a:gs>
              <a:gs pos="74000">
                <a:srgbClr val="059AD4">
                  <a:alpha val="41000"/>
                </a:srgbClr>
              </a:gs>
              <a:gs pos="100000">
                <a:srgbClr val="059AD4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EB651C64-D91C-4933-BD50-68FEDB7C939C}"/>
              </a:ext>
            </a:extLst>
          </p:cNvPr>
          <p:cNvSpPr/>
          <p:nvPr userDrawn="1"/>
        </p:nvSpPr>
        <p:spPr>
          <a:xfrm>
            <a:off x="7264400" y="0"/>
            <a:ext cx="4927601" cy="1094644"/>
          </a:xfrm>
          <a:prstGeom prst="rect">
            <a:avLst/>
          </a:prstGeom>
          <a:gradFill flip="none" rotWithShape="1">
            <a:gsLst>
              <a:gs pos="0">
                <a:srgbClr val="059AD4"/>
              </a:gs>
              <a:gs pos="74000">
                <a:srgbClr val="059AD4"/>
              </a:gs>
              <a:gs pos="100000">
                <a:srgbClr val="059AD4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F71F5E78-0275-49E9-8571-4148E2389D4E}"/>
              </a:ext>
            </a:extLst>
          </p:cNvPr>
          <p:cNvSpPr txBox="1"/>
          <p:nvPr userDrawn="1"/>
        </p:nvSpPr>
        <p:spPr>
          <a:xfrm>
            <a:off x="0" y="6602352"/>
            <a:ext cx="12192000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de-DE" sz="8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© cronos Unternehmensberatung GmbH | </a:t>
            </a:r>
            <a:r>
              <a:rPr lang="de-DE" sz="800" b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Folie </a:t>
            </a:r>
            <a:fld id="{F3B9B879-BF2C-4C36-8C6D-28725C889E1B}" type="slidenum">
              <a:rPr lang="de-DE" sz="800" b="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pPr algn="r">
                <a:lnSpc>
                  <a:spcPct val="150000"/>
                </a:lnSpc>
              </a:pPr>
              <a:t>‹Nr.›</a:t>
            </a:fld>
            <a:endParaRPr lang="de-DE" sz="800" b="0" kern="1200" dirty="0">
              <a:solidFill>
                <a:schemeClr val="tx1">
                  <a:lumMod val="50000"/>
                  <a:lumOff val="50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F6D1ECB-4E20-4BF6-99B9-23ADA70658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0864" y="1199132"/>
            <a:ext cx="11082337" cy="2505792"/>
          </a:xfrm>
          <a:prstGeom prst="rect">
            <a:avLst/>
          </a:prstGeom>
        </p:spPr>
        <p:txBody>
          <a:bodyPr/>
          <a:lstStyle>
            <a:lvl1pPr marL="228611" indent="-228611">
              <a:buFont typeface="Webdings" panose="05030102010509060703" pitchFamily="18" charset="2"/>
              <a:buChar char="4"/>
              <a:defRPr sz="1400"/>
            </a:lvl1pPr>
            <a:lvl2pPr marL="685834" indent="-228611">
              <a:buFont typeface="Webdings" panose="05030102010509060703" pitchFamily="18" charset="2"/>
              <a:buChar char="4"/>
              <a:defRPr sz="1200"/>
            </a:lvl2pPr>
            <a:lvl3pPr marL="1143057" indent="-228611">
              <a:buFont typeface="Webdings" panose="05030102010509060703" pitchFamily="18" charset="2"/>
              <a:buChar char="4"/>
              <a:defRPr sz="1100"/>
            </a:lvl3pPr>
            <a:lvl4pPr marL="1600280" indent="-228611">
              <a:buFont typeface="Webdings" panose="05030102010509060703" pitchFamily="18" charset="2"/>
              <a:buChar char="4"/>
              <a:defRPr sz="1050"/>
            </a:lvl4pPr>
            <a:lvl5pPr marL="2057503" indent="-228611">
              <a:buFont typeface="Webdings" panose="05030102010509060703" pitchFamily="18" charset="2"/>
              <a:buChar char="4"/>
              <a:defRPr sz="1050"/>
            </a:lvl5pPr>
            <a:lvl6pPr marL="2514726" indent="-228611">
              <a:buFont typeface="Webdings" panose="05030102010509060703" pitchFamily="18" charset="2"/>
              <a:buChar char="4"/>
              <a:defRPr sz="1050"/>
            </a:lvl6pPr>
            <a:lvl7pPr marL="2971949" indent="-228611">
              <a:buFont typeface="Webdings" panose="05030102010509060703" pitchFamily="18" charset="2"/>
              <a:buChar char="4"/>
              <a:defRPr sz="1050"/>
            </a:lvl7pPr>
            <a:lvl8pPr marL="3429171" indent="-228611">
              <a:buFont typeface="Webdings" panose="05030102010509060703" pitchFamily="18" charset="2"/>
              <a:buChar char="4"/>
              <a:defRPr sz="1050"/>
            </a:lvl8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C4431D5C-769F-45A9-A02A-19A15A47D1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7788" y="161924"/>
            <a:ext cx="10285412" cy="424732"/>
          </a:xfrm>
          <a:prstGeom prst="rect">
            <a:avLst/>
          </a:prstGeom>
          <a:noFill/>
        </p:spPr>
        <p:txBody>
          <a:bodyPr wrap="square" lIns="216000" rIns="216000">
            <a:spAutoFit/>
          </a:bodyPr>
          <a:lstStyle>
            <a:lvl1pPr algn="l">
              <a:defRPr sz="2400" b="1" cap="all" baseline="0">
                <a:solidFill>
                  <a:schemeClr val="bg1"/>
                </a:solidFill>
                <a:latin typeface="Roboto Condensed" panose="020B0604020202020204" charset="0"/>
                <a:ea typeface="Roboto Condensed" panose="020B0604020202020204" charset="0"/>
              </a:defRPr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7E498F8-060F-4DBB-9398-EBA11D26DE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7788" y="585788"/>
            <a:ext cx="10285413" cy="423862"/>
          </a:xfrm>
          <a:prstGeom prst="rect">
            <a:avLst/>
          </a:prstGeom>
        </p:spPr>
        <p:txBody>
          <a:bodyPr lIns="216000" rIns="216000"/>
          <a:lstStyle>
            <a:lvl1pPr marL="0" indent="0">
              <a:buNone/>
              <a:defRPr sz="1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7A0132D0-B542-4E11-B0BF-1157922DC79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4" y="161926"/>
            <a:ext cx="1152525" cy="421656"/>
          </a:xfrm>
          <a:prstGeom prst="rect">
            <a:avLst/>
          </a:prstGeom>
        </p:spPr>
      </p:pic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923EC85B-96FE-4F7D-8181-A1B20C93BEF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50864" y="3796583"/>
            <a:ext cx="11082337" cy="2505792"/>
          </a:xfrm>
          <a:prstGeom prst="rect">
            <a:avLst/>
          </a:prstGeom>
        </p:spPr>
        <p:txBody>
          <a:bodyPr/>
          <a:lstStyle>
            <a:lvl1pPr marL="228611" indent="-228611">
              <a:buFont typeface="Webdings" panose="05030102010509060703" pitchFamily="18" charset="2"/>
              <a:buChar char="4"/>
              <a:defRPr sz="1400"/>
            </a:lvl1pPr>
            <a:lvl2pPr marL="685834" indent="-228611">
              <a:buFont typeface="Webdings" panose="05030102010509060703" pitchFamily="18" charset="2"/>
              <a:buChar char="4"/>
              <a:defRPr sz="1200"/>
            </a:lvl2pPr>
            <a:lvl3pPr marL="1143057" indent="-228611">
              <a:buFont typeface="Webdings" panose="05030102010509060703" pitchFamily="18" charset="2"/>
              <a:buChar char="4"/>
              <a:defRPr sz="1100"/>
            </a:lvl3pPr>
            <a:lvl4pPr marL="1600280" indent="-228611">
              <a:buFont typeface="Webdings" panose="05030102010509060703" pitchFamily="18" charset="2"/>
              <a:buChar char="4"/>
              <a:defRPr sz="1050"/>
            </a:lvl4pPr>
            <a:lvl5pPr marL="2057503" indent="-228611">
              <a:buFont typeface="Webdings" panose="05030102010509060703" pitchFamily="18" charset="2"/>
              <a:buChar char="4"/>
              <a:defRPr sz="1050"/>
            </a:lvl5pPr>
            <a:lvl6pPr marL="2514726" indent="-228611">
              <a:buFont typeface="Webdings" panose="05030102010509060703" pitchFamily="18" charset="2"/>
              <a:buChar char="4"/>
              <a:defRPr sz="1050"/>
            </a:lvl6pPr>
            <a:lvl7pPr marL="2971949" indent="-228611">
              <a:buFont typeface="Webdings" panose="05030102010509060703" pitchFamily="18" charset="2"/>
              <a:buChar char="4"/>
              <a:defRPr sz="1050"/>
            </a:lvl7pPr>
            <a:lvl8pPr marL="3429171" indent="-228611">
              <a:buFont typeface="Webdings" panose="05030102010509060703" pitchFamily="18" charset="2"/>
              <a:buChar char="4"/>
              <a:defRPr sz="1050"/>
            </a:lvl8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2" name="Textplatzhalter 18">
            <a:extLst>
              <a:ext uri="{FF2B5EF4-FFF2-40B4-BE49-F238E27FC236}">
                <a16:creationId xmlns:a16="http://schemas.microsoft.com/office/drawing/2014/main" id="{5405968E-3786-4465-9CC5-1D18367232F3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50863" y="6374483"/>
            <a:ext cx="5610828" cy="45719"/>
          </a:xfrm>
          <a:prstGeom prst="rect">
            <a:avLst/>
          </a:prstGeom>
        </p:spPr>
        <p:txBody>
          <a:bodyPr wrap="none" lIns="0" tIns="0" rIns="0" bIns="0"/>
          <a:lstStyle>
            <a:lvl1pPr marL="0" indent="0">
              <a:lnSpc>
                <a:spcPts val="0"/>
              </a:lnSpc>
              <a:spcBef>
                <a:spcPts val="0"/>
              </a:spcBef>
              <a:buNone/>
              <a:defRPr sz="800" b="1">
                <a:solidFill>
                  <a:schemeClr val="accent1"/>
                </a:solidFill>
              </a:defRPr>
            </a:lvl1pPr>
            <a:lvl2pPr marL="457223" indent="0">
              <a:buNone/>
              <a:defRPr>
                <a:solidFill>
                  <a:schemeClr val="bg1"/>
                </a:solidFill>
              </a:defRPr>
            </a:lvl2pPr>
            <a:lvl3pPr marL="914446" indent="0">
              <a:buNone/>
              <a:defRPr>
                <a:solidFill>
                  <a:schemeClr val="bg1"/>
                </a:solidFill>
              </a:defRPr>
            </a:lvl3pPr>
            <a:lvl4pPr marL="1371669" indent="0">
              <a:buNone/>
              <a:defRPr>
                <a:solidFill>
                  <a:schemeClr val="bg1"/>
                </a:solidFill>
              </a:defRPr>
            </a:lvl4pPr>
            <a:lvl5pPr marL="1828891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____________________________________________________________________</a:t>
            </a:r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BDB874BA-C2D1-43E6-B67E-9E0C00D52F6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50864" y="6374482"/>
            <a:ext cx="3860829" cy="43815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Wingdings 3" panose="05040102010807070707" pitchFamily="18" charset="2"/>
              <a:buNone/>
              <a:defRPr sz="8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de-DE" dirty="0"/>
              <a:t>Fußnoten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4636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lie Unter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feld 8">
            <a:extLst>
              <a:ext uri="{FF2B5EF4-FFF2-40B4-BE49-F238E27FC236}">
                <a16:creationId xmlns:a16="http://schemas.microsoft.com/office/drawing/2014/main" id="{BFA367EF-A5E5-4514-8BAB-4DC307C7F78B}"/>
              </a:ext>
            </a:extLst>
          </p:cNvPr>
          <p:cNvSpPr txBox="1"/>
          <p:nvPr userDrawn="1"/>
        </p:nvSpPr>
        <p:spPr>
          <a:xfrm>
            <a:off x="0" y="6602352"/>
            <a:ext cx="12192000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de-DE" sz="8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© cronos Unternehmensberatung GmbH | </a:t>
            </a:r>
            <a:r>
              <a:rPr lang="de-DE" sz="800" b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Folie </a:t>
            </a:r>
            <a:fld id="{F3B9B879-BF2C-4C36-8C6D-28725C889E1B}" type="slidenum">
              <a:rPr lang="de-DE" sz="800" b="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pPr algn="r">
                <a:lnSpc>
                  <a:spcPct val="150000"/>
                </a:lnSpc>
              </a:pPr>
              <a:t>‹Nr.›</a:t>
            </a:fld>
            <a:endParaRPr lang="de-DE" sz="800" b="0" kern="1200" dirty="0">
              <a:solidFill>
                <a:schemeClr val="tx1">
                  <a:lumMod val="50000"/>
                  <a:lumOff val="50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7" name="Textplatzhalter 3">
            <a:extLst>
              <a:ext uri="{FF2B5EF4-FFF2-40B4-BE49-F238E27FC236}">
                <a16:creationId xmlns:a16="http://schemas.microsoft.com/office/drawing/2014/main" id="{5D133CDF-86A3-4073-AC4F-8522665F420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864" y="1309758"/>
            <a:ext cx="11082337" cy="4998967"/>
          </a:xfrm>
          <a:prstGeom prst="rect">
            <a:avLst/>
          </a:prstGeom>
        </p:spPr>
        <p:txBody>
          <a:bodyPr/>
          <a:lstStyle>
            <a:lvl1pPr marL="228611" indent="-228611">
              <a:buFont typeface="Webdings" panose="05030102010509060703" pitchFamily="18" charset="2"/>
              <a:buChar char="4"/>
              <a:defRPr sz="1400"/>
            </a:lvl1pPr>
            <a:lvl2pPr marL="685834" indent="-228611">
              <a:buFont typeface="Webdings" panose="05030102010509060703" pitchFamily="18" charset="2"/>
              <a:buChar char="4"/>
              <a:defRPr sz="1200"/>
            </a:lvl2pPr>
            <a:lvl3pPr marL="1143057" indent="-228611">
              <a:buFont typeface="Webdings" panose="05030102010509060703" pitchFamily="18" charset="2"/>
              <a:buChar char="4"/>
              <a:defRPr sz="1100"/>
            </a:lvl3pPr>
            <a:lvl4pPr marL="1600280" indent="-228611">
              <a:buFont typeface="Webdings" panose="05030102010509060703" pitchFamily="18" charset="2"/>
              <a:buChar char="4"/>
              <a:defRPr sz="1050"/>
            </a:lvl4pPr>
            <a:lvl5pPr marL="2057503" indent="-228611">
              <a:buFont typeface="Webdings" panose="05030102010509060703" pitchFamily="18" charset="2"/>
              <a:buChar char="4"/>
              <a:defRPr sz="1050"/>
            </a:lvl5pPr>
            <a:lvl6pPr marL="2514726" indent="-228611">
              <a:buFont typeface="Webdings" panose="05030102010509060703" pitchFamily="18" charset="2"/>
              <a:buChar char="4"/>
              <a:defRPr sz="1050"/>
            </a:lvl6pPr>
            <a:lvl7pPr marL="2971949" indent="-228611">
              <a:buFont typeface="Webdings" panose="05030102010509060703" pitchFamily="18" charset="2"/>
              <a:buChar char="4"/>
              <a:defRPr sz="1050"/>
            </a:lvl7pPr>
            <a:lvl8pPr marL="3429171" indent="-228611">
              <a:buFont typeface="Webdings" panose="05030102010509060703" pitchFamily="18" charset="2"/>
              <a:buChar char="4"/>
              <a:defRPr sz="1050"/>
            </a:lvl8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D10CCAF1-EDF7-4A98-ABA4-4BB856828B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7788" y="161924"/>
            <a:ext cx="10285412" cy="424732"/>
          </a:xfrm>
          <a:prstGeom prst="rect">
            <a:avLst/>
          </a:prstGeom>
          <a:noFill/>
        </p:spPr>
        <p:txBody>
          <a:bodyPr wrap="square" lIns="216000" rIns="216000">
            <a:spAutoFit/>
          </a:bodyPr>
          <a:lstStyle>
            <a:lvl1pPr algn="l">
              <a:defRPr sz="2400" b="1" cap="all" baseline="0">
                <a:solidFill>
                  <a:schemeClr val="tx1"/>
                </a:solidFill>
                <a:latin typeface="Roboto Condensed" panose="020B0604020202020204" charset="0"/>
                <a:ea typeface="Roboto Condensed" panose="020B0604020202020204" charset="0"/>
              </a:defRPr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58CB83DF-93CF-48F6-97E4-685037F1BCB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47788" y="585788"/>
            <a:ext cx="10285413" cy="423862"/>
          </a:xfrm>
          <a:prstGeom prst="rect">
            <a:avLst/>
          </a:prstGeom>
        </p:spPr>
        <p:txBody>
          <a:bodyPr lIns="216000" rIns="216000"/>
          <a:lstStyle>
            <a:lvl1pPr marL="0" indent="0">
              <a:buNone/>
              <a:defRPr sz="18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pic>
        <p:nvPicPr>
          <p:cNvPr id="10" name="Grafik 9" descr="Ein Bild, das Text enthält.&#10;&#10;Automatisch generierte Beschreibung">
            <a:extLst>
              <a:ext uri="{FF2B5EF4-FFF2-40B4-BE49-F238E27FC236}">
                <a16:creationId xmlns:a16="http://schemas.microsoft.com/office/drawing/2014/main" id="{8726F453-DCB6-4A49-B838-BF8D637439E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2" y="161925"/>
            <a:ext cx="1152525" cy="424220"/>
          </a:xfrm>
          <a:prstGeom prst="rect">
            <a:avLst/>
          </a:prstGeom>
        </p:spPr>
      </p:pic>
      <p:sp>
        <p:nvSpPr>
          <p:cNvPr id="8" name="Textplatzhalter 18">
            <a:extLst>
              <a:ext uri="{FF2B5EF4-FFF2-40B4-BE49-F238E27FC236}">
                <a16:creationId xmlns:a16="http://schemas.microsoft.com/office/drawing/2014/main" id="{85E1F152-5353-4DF3-9F1A-DEFB272BAE7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50863" y="6374483"/>
            <a:ext cx="5610828" cy="45719"/>
          </a:xfrm>
          <a:prstGeom prst="rect">
            <a:avLst/>
          </a:prstGeom>
        </p:spPr>
        <p:txBody>
          <a:bodyPr wrap="none" lIns="0" tIns="0" rIns="0" bIns="0"/>
          <a:lstStyle>
            <a:lvl1pPr marL="0" indent="0">
              <a:lnSpc>
                <a:spcPts val="0"/>
              </a:lnSpc>
              <a:spcBef>
                <a:spcPts val="0"/>
              </a:spcBef>
              <a:buNone/>
              <a:defRPr sz="800" b="1">
                <a:solidFill>
                  <a:schemeClr val="accent1"/>
                </a:solidFill>
              </a:defRPr>
            </a:lvl1pPr>
            <a:lvl2pPr marL="457223" indent="0">
              <a:buNone/>
              <a:defRPr>
                <a:solidFill>
                  <a:schemeClr val="bg1"/>
                </a:solidFill>
              </a:defRPr>
            </a:lvl2pPr>
            <a:lvl3pPr marL="914446" indent="0">
              <a:buNone/>
              <a:defRPr>
                <a:solidFill>
                  <a:schemeClr val="bg1"/>
                </a:solidFill>
              </a:defRPr>
            </a:lvl3pPr>
            <a:lvl4pPr marL="1371669" indent="0">
              <a:buNone/>
              <a:defRPr>
                <a:solidFill>
                  <a:schemeClr val="bg1"/>
                </a:solidFill>
              </a:defRPr>
            </a:lvl4pPr>
            <a:lvl5pPr marL="1828891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____________________________________________________________________</a:t>
            </a:r>
          </a:p>
        </p:txBody>
      </p:sp>
      <p:sp>
        <p:nvSpPr>
          <p:cNvPr id="11" name="Textplatzhalter 12">
            <a:extLst>
              <a:ext uri="{FF2B5EF4-FFF2-40B4-BE49-F238E27FC236}">
                <a16:creationId xmlns:a16="http://schemas.microsoft.com/office/drawing/2014/main" id="{67D147E9-C515-44A6-A072-1E42799E875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50864" y="6374482"/>
            <a:ext cx="3860829" cy="43815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Wingdings 3" panose="05040102010807070707" pitchFamily="18" charset="2"/>
              <a:buNone/>
              <a:defRPr sz="8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de-DE" dirty="0"/>
              <a:t>Fußnoten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2012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li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4">
            <a:extLst>
              <a:ext uri="{FF2B5EF4-FFF2-40B4-BE49-F238E27FC236}">
                <a16:creationId xmlns:a16="http://schemas.microsoft.com/office/drawing/2014/main" id="{721A59A0-6AF8-4A87-8B1A-FCAE59C8361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8083" y="1309455"/>
            <a:ext cx="11075831" cy="612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 b="1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de-DE" dirty="0"/>
              <a:t>Headline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43D955E4-FF9F-4032-824F-E7E9FF6EF449}"/>
              </a:ext>
            </a:extLst>
          </p:cNvPr>
          <p:cNvSpPr txBox="1"/>
          <p:nvPr userDrawn="1"/>
        </p:nvSpPr>
        <p:spPr>
          <a:xfrm>
            <a:off x="0" y="6602352"/>
            <a:ext cx="12192000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de-DE" sz="8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© cronos Unternehmensberatung GmbH | </a:t>
            </a:r>
            <a:r>
              <a:rPr lang="de-DE" sz="800" b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Folie </a:t>
            </a:r>
            <a:fld id="{F3B9B879-BF2C-4C36-8C6D-28725C889E1B}" type="slidenum">
              <a:rPr lang="de-DE" sz="800" b="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pPr algn="r">
                <a:lnSpc>
                  <a:spcPct val="150000"/>
                </a:lnSpc>
              </a:pPr>
              <a:t>‹Nr.›</a:t>
            </a:fld>
            <a:endParaRPr lang="de-DE" sz="800" b="0" kern="1200" dirty="0">
              <a:solidFill>
                <a:schemeClr val="tx1">
                  <a:lumMod val="50000"/>
                  <a:lumOff val="50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14" name="Textplatzhalter 3">
            <a:extLst>
              <a:ext uri="{FF2B5EF4-FFF2-40B4-BE49-F238E27FC236}">
                <a16:creationId xmlns:a16="http://schemas.microsoft.com/office/drawing/2014/main" id="{A604E92C-4BD2-4642-AD6C-93CE7B1AC4E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8802" y="2016774"/>
            <a:ext cx="11082337" cy="4291951"/>
          </a:xfrm>
          <a:prstGeom prst="rect">
            <a:avLst/>
          </a:prstGeom>
        </p:spPr>
        <p:txBody>
          <a:bodyPr/>
          <a:lstStyle>
            <a:lvl1pPr marL="228611" indent="-228611">
              <a:buFont typeface="Webdings" panose="05030102010509060703" pitchFamily="18" charset="2"/>
              <a:buChar char="4"/>
              <a:defRPr sz="1400"/>
            </a:lvl1pPr>
            <a:lvl2pPr marL="685834" indent="-228611">
              <a:buFont typeface="Webdings" panose="05030102010509060703" pitchFamily="18" charset="2"/>
              <a:buChar char="4"/>
              <a:defRPr sz="1200"/>
            </a:lvl2pPr>
            <a:lvl3pPr marL="1143057" indent="-228611">
              <a:buFont typeface="Webdings" panose="05030102010509060703" pitchFamily="18" charset="2"/>
              <a:buChar char="4"/>
              <a:defRPr sz="1100"/>
            </a:lvl3pPr>
            <a:lvl4pPr marL="1600280" indent="-228611">
              <a:buFont typeface="Webdings" panose="05030102010509060703" pitchFamily="18" charset="2"/>
              <a:buChar char="4"/>
              <a:defRPr sz="1050"/>
            </a:lvl4pPr>
            <a:lvl5pPr marL="2057503" indent="-228611">
              <a:buFont typeface="Webdings" panose="05030102010509060703" pitchFamily="18" charset="2"/>
              <a:buChar char="4"/>
              <a:defRPr sz="1050"/>
            </a:lvl5pPr>
            <a:lvl6pPr marL="2514726" indent="-228611">
              <a:buFont typeface="Webdings" panose="05030102010509060703" pitchFamily="18" charset="2"/>
              <a:buChar char="4"/>
              <a:defRPr sz="1050"/>
            </a:lvl6pPr>
            <a:lvl7pPr marL="2971949" indent="-228611">
              <a:buFont typeface="Webdings" panose="05030102010509060703" pitchFamily="18" charset="2"/>
              <a:buChar char="4"/>
              <a:defRPr sz="1050"/>
            </a:lvl7pPr>
            <a:lvl8pPr marL="3429171" indent="-228611">
              <a:buFont typeface="Webdings" panose="05030102010509060703" pitchFamily="18" charset="2"/>
              <a:buChar char="4"/>
              <a:defRPr sz="1050"/>
            </a:lvl8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BCE19A72-6270-4E7F-91D4-1E005248CC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7788" y="161924"/>
            <a:ext cx="10285412" cy="424732"/>
          </a:xfrm>
          <a:prstGeom prst="rect">
            <a:avLst/>
          </a:prstGeom>
          <a:noFill/>
        </p:spPr>
        <p:txBody>
          <a:bodyPr wrap="square" lIns="216000" rIns="216000">
            <a:spAutoFit/>
          </a:bodyPr>
          <a:lstStyle>
            <a:lvl1pPr algn="l">
              <a:defRPr sz="2400" b="1" cap="all" baseline="0">
                <a:solidFill>
                  <a:schemeClr val="tx1"/>
                </a:solidFill>
                <a:latin typeface="Roboto Condensed" panose="020B0604020202020204" charset="0"/>
                <a:ea typeface="Roboto Condensed" panose="020B0604020202020204" charset="0"/>
              </a:defRPr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15" name="Textplatzhalter 4">
            <a:extLst>
              <a:ext uri="{FF2B5EF4-FFF2-40B4-BE49-F238E27FC236}">
                <a16:creationId xmlns:a16="http://schemas.microsoft.com/office/drawing/2014/main" id="{2D15ECE0-49BD-492F-BA21-BD0E12FD05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47788" y="585788"/>
            <a:ext cx="10285413" cy="423862"/>
          </a:xfrm>
          <a:prstGeom prst="rect">
            <a:avLst/>
          </a:prstGeom>
        </p:spPr>
        <p:txBody>
          <a:bodyPr lIns="216000" rIns="216000"/>
          <a:lstStyle>
            <a:lvl1pPr marL="0" indent="0">
              <a:buNone/>
              <a:defRPr sz="18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pic>
        <p:nvPicPr>
          <p:cNvPr id="10" name="Grafik 9" descr="Ein Bild, das Text enthält.&#10;&#10;Automatisch generierte Beschreibung">
            <a:extLst>
              <a:ext uri="{FF2B5EF4-FFF2-40B4-BE49-F238E27FC236}">
                <a16:creationId xmlns:a16="http://schemas.microsoft.com/office/drawing/2014/main" id="{C98F23C7-FBC1-4D75-9E7E-BF9E8B6FC4B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2" y="161925"/>
            <a:ext cx="1152525" cy="424220"/>
          </a:xfrm>
          <a:prstGeom prst="rect">
            <a:avLst/>
          </a:prstGeom>
        </p:spPr>
      </p:pic>
      <p:sp>
        <p:nvSpPr>
          <p:cNvPr id="8" name="Textplatzhalter 18">
            <a:extLst>
              <a:ext uri="{FF2B5EF4-FFF2-40B4-BE49-F238E27FC236}">
                <a16:creationId xmlns:a16="http://schemas.microsoft.com/office/drawing/2014/main" id="{F2DA47C4-AB47-4255-97A5-9FABA97C576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50863" y="6374483"/>
            <a:ext cx="5610828" cy="45719"/>
          </a:xfrm>
          <a:prstGeom prst="rect">
            <a:avLst/>
          </a:prstGeom>
        </p:spPr>
        <p:txBody>
          <a:bodyPr wrap="none" lIns="0" tIns="0" rIns="0" bIns="0"/>
          <a:lstStyle>
            <a:lvl1pPr marL="0" indent="0">
              <a:lnSpc>
                <a:spcPts val="0"/>
              </a:lnSpc>
              <a:spcBef>
                <a:spcPts val="0"/>
              </a:spcBef>
              <a:buNone/>
              <a:defRPr sz="800" b="1">
                <a:solidFill>
                  <a:schemeClr val="accent1"/>
                </a:solidFill>
              </a:defRPr>
            </a:lvl1pPr>
            <a:lvl2pPr marL="457223" indent="0">
              <a:buNone/>
              <a:defRPr>
                <a:solidFill>
                  <a:schemeClr val="bg1"/>
                </a:solidFill>
              </a:defRPr>
            </a:lvl2pPr>
            <a:lvl3pPr marL="914446" indent="0">
              <a:buNone/>
              <a:defRPr>
                <a:solidFill>
                  <a:schemeClr val="bg1"/>
                </a:solidFill>
              </a:defRPr>
            </a:lvl3pPr>
            <a:lvl4pPr marL="1371669" indent="0">
              <a:buNone/>
              <a:defRPr>
                <a:solidFill>
                  <a:schemeClr val="bg1"/>
                </a:solidFill>
              </a:defRPr>
            </a:lvl4pPr>
            <a:lvl5pPr marL="1828891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____________________________________________________________________</a:t>
            </a:r>
          </a:p>
        </p:txBody>
      </p:sp>
      <p:sp>
        <p:nvSpPr>
          <p:cNvPr id="12" name="Textplatzhalter 12">
            <a:extLst>
              <a:ext uri="{FF2B5EF4-FFF2-40B4-BE49-F238E27FC236}">
                <a16:creationId xmlns:a16="http://schemas.microsoft.com/office/drawing/2014/main" id="{AB960C5C-C41F-471C-9E95-9C06F18BCF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50864" y="6374482"/>
            <a:ext cx="3860829" cy="43815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Wingdings 3" panose="05040102010807070707" pitchFamily="18" charset="2"/>
              <a:buNone/>
              <a:defRPr sz="8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de-DE" dirty="0"/>
              <a:t>Fußnoten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5811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olie Untertitel und Text 2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feld 8">
            <a:extLst>
              <a:ext uri="{FF2B5EF4-FFF2-40B4-BE49-F238E27FC236}">
                <a16:creationId xmlns:a16="http://schemas.microsoft.com/office/drawing/2014/main" id="{BFA367EF-A5E5-4514-8BAB-4DC307C7F78B}"/>
              </a:ext>
            </a:extLst>
          </p:cNvPr>
          <p:cNvSpPr txBox="1"/>
          <p:nvPr userDrawn="1"/>
        </p:nvSpPr>
        <p:spPr>
          <a:xfrm>
            <a:off x="0" y="6602352"/>
            <a:ext cx="12192000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de-DE" sz="8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© cronos Unternehmensberatung GmbH | </a:t>
            </a:r>
            <a:r>
              <a:rPr lang="de-DE" sz="800" b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Folie </a:t>
            </a:r>
            <a:fld id="{F3B9B879-BF2C-4C36-8C6D-28725C889E1B}" type="slidenum">
              <a:rPr lang="de-DE" sz="800" b="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pPr algn="r">
                <a:lnSpc>
                  <a:spcPct val="150000"/>
                </a:lnSpc>
              </a:pPr>
              <a:t>‹Nr.›</a:t>
            </a:fld>
            <a:endParaRPr lang="de-DE" sz="800" b="0" kern="1200" dirty="0">
              <a:solidFill>
                <a:schemeClr val="tx1">
                  <a:lumMod val="50000"/>
                  <a:lumOff val="50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D10CCAF1-EDF7-4A98-ABA4-4BB856828B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7788" y="161924"/>
            <a:ext cx="10285412" cy="424732"/>
          </a:xfrm>
          <a:prstGeom prst="rect">
            <a:avLst/>
          </a:prstGeom>
          <a:noFill/>
        </p:spPr>
        <p:txBody>
          <a:bodyPr wrap="square" lIns="216000" rIns="216000">
            <a:spAutoFit/>
          </a:bodyPr>
          <a:lstStyle>
            <a:lvl1pPr algn="l">
              <a:defRPr sz="2400" b="1" cap="all" baseline="0">
                <a:solidFill>
                  <a:schemeClr val="tx1"/>
                </a:solidFill>
                <a:latin typeface="Roboto Condensed" panose="020B0604020202020204" charset="0"/>
                <a:ea typeface="Roboto Condensed" panose="020B0604020202020204" charset="0"/>
              </a:defRPr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58CB83DF-93CF-48F6-97E4-685037F1BCB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47788" y="585788"/>
            <a:ext cx="10285413" cy="423862"/>
          </a:xfrm>
          <a:prstGeom prst="rect">
            <a:avLst/>
          </a:prstGeom>
        </p:spPr>
        <p:txBody>
          <a:bodyPr lIns="216000" rIns="216000"/>
          <a:lstStyle>
            <a:lvl1pPr marL="0" indent="0">
              <a:buNone/>
              <a:defRPr sz="18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EE21F221-93D5-4411-9F9E-263477F007F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50864" y="1309758"/>
            <a:ext cx="5431193" cy="4998967"/>
          </a:xfrm>
          <a:prstGeom prst="rect">
            <a:avLst/>
          </a:prstGeom>
        </p:spPr>
        <p:txBody>
          <a:bodyPr/>
          <a:lstStyle>
            <a:lvl1pPr marL="228611" indent="-228611">
              <a:buFont typeface="Webdings" panose="05030102010509060703" pitchFamily="18" charset="2"/>
              <a:buChar char="4"/>
              <a:defRPr sz="1400"/>
            </a:lvl1pPr>
            <a:lvl2pPr marL="685834" indent="-228611">
              <a:buFont typeface="Webdings" panose="05030102010509060703" pitchFamily="18" charset="2"/>
              <a:buChar char="4"/>
              <a:defRPr sz="1200"/>
            </a:lvl2pPr>
            <a:lvl3pPr marL="1143057" indent="-228611">
              <a:buFont typeface="Webdings" panose="05030102010509060703" pitchFamily="18" charset="2"/>
              <a:buChar char="4"/>
              <a:defRPr sz="1100"/>
            </a:lvl3pPr>
            <a:lvl4pPr marL="1600280" indent="-228611">
              <a:buFont typeface="Webdings" panose="05030102010509060703" pitchFamily="18" charset="2"/>
              <a:buChar char="4"/>
              <a:defRPr sz="1050"/>
            </a:lvl4pPr>
            <a:lvl5pPr marL="2057503" indent="-228611">
              <a:buFont typeface="Webdings" panose="05030102010509060703" pitchFamily="18" charset="2"/>
              <a:buChar char="4"/>
              <a:defRPr sz="1050"/>
            </a:lvl5pPr>
            <a:lvl6pPr marL="2514726" indent="-228611">
              <a:buFont typeface="Webdings" panose="05030102010509060703" pitchFamily="18" charset="2"/>
              <a:buChar char="4"/>
              <a:defRPr sz="1050"/>
            </a:lvl6pPr>
            <a:lvl7pPr marL="2971949" indent="-228611">
              <a:buFont typeface="Webdings" panose="05030102010509060703" pitchFamily="18" charset="2"/>
              <a:buChar char="4"/>
              <a:defRPr sz="1050"/>
            </a:lvl7pPr>
            <a:lvl8pPr marL="3429171" indent="-228611">
              <a:buFont typeface="Webdings" panose="05030102010509060703" pitchFamily="18" charset="2"/>
              <a:buChar char="4"/>
              <a:defRPr sz="1050"/>
            </a:lvl8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1" name="Textplatzhalter 3">
            <a:extLst>
              <a:ext uri="{FF2B5EF4-FFF2-40B4-BE49-F238E27FC236}">
                <a16:creationId xmlns:a16="http://schemas.microsoft.com/office/drawing/2014/main" id="{930E16D0-A82F-4645-8F61-25987692268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09945" y="1309758"/>
            <a:ext cx="5431193" cy="4998967"/>
          </a:xfrm>
          <a:prstGeom prst="rect">
            <a:avLst/>
          </a:prstGeom>
        </p:spPr>
        <p:txBody>
          <a:bodyPr/>
          <a:lstStyle>
            <a:lvl1pPr marL="228611" indent="-228611">
              <a:buFont typeface="Webdings" panose="05030102010509060703" pitchFamily="18" charset="2"/>
              <a:buChar char="4"/>
              <a:defRPr sz="1400"/>
            </a:lvl1pPr>
            <a:lvl2pPr marL="685834" indent="-228611">
              <a:buFont typeface="Webdings" panose="05030102010509060703" pitchFamily="18" charset="2"/>
              <a:buChar char="4"/>
              <a:defRPr sz="1200"/>
            </a:lvl2pPr>
            <a:lvl3pPr marL="1143057" indent="-228611">
              <a:buFont typeface="Webdings" panose="05030102010509060703" pitchFamily="18" charset="2"/>
              <a:buChar char="4"/>
              <a:defRPr sz="1100"/>
            </a:lvl3pPr>
            <a:lvl4pPr marL="1600280" indent="-228611">
              <a:buFont typeface="Webdings" panose="05030102010509060703" pitchFamily="18" charset="2"/>
              <a:buChar char="4"/>
              <a:defRPr sz="1050"/>
            </a:lvl4pPr>
            <a:lvl5pPr marL="2057503" indent="-228611">
              <a:buFont typeface="Webdings" panose="05030102010509060703" pitchFamily="18" charset="2"/>
              <a:buChar char="4"/>
              <a:defRPr sz="1050"/>
            </a:lvl5pPr>
            <a:lvl6pPr marL="2514726" indent="-228611">
              <a:buFont typeface="Webdings" panose="05030102010509060703" pitchFamily="18" charset="2"/>
              <a:buChar char="4"/>
              <a:defRPr sz="1050"/>
            </a:lvl6pPr>
            <a:lvl7pPr marL="2971949" indent="-228611">
              <a:buFont typeface="Webdings" panose="05030102010509060703" pitchFamily="18" charset="2"/>
              <a:buChar char="4"/>
              <a:defRPr sz="1050"/>
            </a:lvl7pPr>
            <a:lvl8pPr marL="3429171" indent="-228611">
              <a:buFont typeface="Webdings" panose="05030102010509060703" pitchFamily="18" charset="2"/>
              <a:buChar char="4"/>
              <a:defRPr sz="1050"/>
            </a:lvl8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pic>
        <p:nvPicPr>
          <p:cNvPr id="14" name="Grafik 13" descr="Ein Bild, das Text enthält.&#10;&#10;Automatisch generierte Beschreibung">
            <a:extLst>
              <a:ext uri="{FF2B5EF4-FFF2-40B4-BE49-F238E27FC236}">
                <a16:creationId xmlns:a16="http://schemas.microsoft.com/office/drawing/2014/main" id="{33ABAB1C-55D9-4F10-80C8-7930B4F750E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2" y="161925"/>
            <a:ext cx="1152525" cy="424220"/>
          </a:xfrm>
          <a:prstGeom prst="rect">
            <a:avLst/>
          </a:prstGeom>
        </p:spPr>
      </p:pic>
      <p:sp>
        <p:nvSpPr>
          <p:cNvPr id="8" name="Textplatzhalter 18">
            <a:extLst>
              <a:ext uri="{FF2B5EF4-FFF2-40B4-BE49-F238E27FC236}">
                <a16:creationId xmlns:a16="http://schemas.microsoft.com/office/drawing/2014/main" id="{2A070436-585E-4977-B5AD-D3AE35748F6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50863" y="6374483"/>
            <a:ext cx="5610828" cy="45719"/>
          </a:xfrm>
          <a:prstGeom prst="rect">
            <a:avLst/>
          </a:prstGeom>
        </p:spPr>
        <p:txBody>
          <a:bodyPr wrap="none" lIns="0" tIns="0" rIns="0" bIns="0"/>
          <a:lstStyle>
            <a:lvl1pPr marL="0" indent="0">
              <a:lnSpc>
                <a:spcPts val="0"/>
              </a:lnSpc>
              <a:spcBef>
                <a:spcPts val="0"/>
              </a:spcBef>
              <a:buNone/>
              <a:defRPr sz="800" b="1">
                <a:solidFill>
                  <a:schemeClr val="accent1"/>
                </a:solidFill>
              </a:defRPr>
            </a:lvl1pPr>
            <a:lvl2pPr marL="457223" indent="0">
              <a:buNone/>
              <a:defRPr>
                <a:solidFill>
                  <a:schemeClr val="bg1"/>
                </a:solidFill>
              </a:defRPr>
            </a:lvl2pPr>
            <a:lvl3pPr marL="914446" indent="0">
              <a:buNone/>
              <a:defRPr>
                <a:solidFill>
                  <a:schemeClr val="bg1"/>
                </a:solidFill>
              </a:defRPr>
            </a:lvl3pPr>
            <a:lvl4pPr marL="1371669" indent="0">
              <a:buNone/>
              <a:defRPr>
                <a:solidFill>
                  <a:schemeClr val="bg1"/>
                </a:solidFill>
              </a:defRPr>
            </a:lvl4pPr>
            <a:lvl5pPr marL="1828891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____________________________________________________________________</a:t>
            </a:r>
          </a:p>
        </p:txBody>
      </p:sp>
      <p:sp>
        <p:nvSpPr>
          <p:cNvPr id="15" name="Textplatzhalter 12">
            <a:extLst>
              <a:ext uri="{FF2B5EF4-FFF2-40B4-BE49-F238E27FC236}">
                <a16:creationId xmlns:a16="http://schemas.microsoft.com/office/drawing/2014/main" id="{C05B30C8-82D2-458E-9DBC-050C3EBA768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50864" y="6374482"/>
            <a:ext cx="3860829" cy="43815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Wingdings 3" panose="05040102010807070707" pitchFamily="18" charset="2"/>
              <a:buNone/>
              <a:defRPr sz="8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de-DE" dirty="0"/>
              <a:t>Fußnoten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26028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Folie Untertitel und Text 3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feld 8">
            <a:extLst>
              <a:ext uri="{FF2B5EF4-FFF2-40B4-BE49-F238E27FC236}">
                <a16:creationId xmlns:a16="http://schemas.microsoft.com/office/drawing/2014/main" id="{BFA367EF-A5E5-4514-8BAB-4DC307C7F78B}"/>
              </a:ext>
            </a:extLst>
          </p:cNvPr>
          <p:cNvSpPr txBox="1"/>
          <p:nvPr userDrawn="1"/>
        </p:nvSpPr>
        <p:spPr>
          <a:xfrm>
            <a:off x="0" y="6602352"/>
            <a:ext cx="12192000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de-DE" sz="8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© cronos Unternehmensberatung GmbH | </a:t>
            </a:r>
            <a:r>
              <a:rPr lang="de-DE" sz="800" b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Folie </a:t>
            </a:r>
            <a:fld id="{F3B9B879-BF2C-4C36-8C6D-28725C889E1B}" type="slidenum">
              <a:rPr lang="de-DE" sz="800" b="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pPr algn="r">
                <a:lnSpc>
                  <a:spcPct val="150000"/>
                </a:lnSpc>
              </a:pPr>
              <a:t>‹Nr.›</a:t>
            </a:fld>
            <a:endParaRPr lang="de-DE" sz="800" b="0" kern="1200" dirty="0">
              <a:solidFill>
                <a:schemeClr val="tx1">
                  <a:lumMod val="50000"/>
                  <a:lumOff val="50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D10CCAF1-EDF7-4A98-ABA4-4BB856828B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7788" y="161924"/>
            <a:ext cx="10285412" cy="424732"/>
          </a:xfrm>
          <a:prstGeom prst="rect">
            <a:avLst/>
          </a:prstGeom>
          <a:noFill/>
        </p:spPr>
        <p:txBody>
          <a:bodyPr wrap="square" lIns="216000" rIns="216000">
            <a:spAutoFit/>
          </a:bodyPr>
          <a:lstStyle>
            <a:lvl1pPr algn="l">
              <a:defRPr sz="2400" b="1" cap="all" baseline="0">
                <a:solidFill>
                  <a:schemeClr val="tx1"/>
                </a:solidFill>
                <a:latin typeface="Roboto Condensed" panose="020B0604020202020204" charset="0"/>
                <a:ea typeface="Roboto Condensed" panose="020B0604020202020204" charset="0"/>
              </a:defRPr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58CB83DF-93CF-48F6-97E4-685037F1BCB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47788" y="585788"/>
            <a:ext cx="10285413" cy="423862"/>
          </a:xfrm>
          <a:prstGeom prst="rect">
            <a:avLst/>
          </a:prstGeom>
        </p:spPr>
        <p:txBody>
          <a:bodyPr lIns="216000" rIns="216000"/>
          <a:lstStyle>
            <a:lvl1pPr marL="0" indent="0">
              <a:buNone/>
              <a:defRPr sz="18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14" name="Textplatzhalter 3">
            <a:extLst>
              <a:ext uri="{FF2B5EF4-FFF2-40B4-BE49-F238E27FC236}">
                <a16:creationId xmlns:a16="http://schemas.microsoft.com/office/drawing/2014/main" id="{CE6BD689-62AC-4055-A289-CFC6EB8AFD2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50864" y="1309758"/>
            <a:ext cx="3525481" cy="4998967"/>
          </a:xfrm>
          <a:prstGeom prst="rect">
            <a:avLst/>
          </a:prstGeom>
        </p:spPr>
        <p:txBody>
          <a:bodyPr/>
          <a:lstStyle>
            <a:lvl1pPr marL="228611" indent="-228611">
              <a:buFont typeface="Webdings" panose="05030102010509060703" pitchFamily="18" charset="2"/>
              <a:buChar char="4"/>
              <a:defRPr sz="1400"/>
            </a:lvl1pPr>
            <a:lvl2pPr marL="685834" indent="-228611">
              <a:buFont typeface="Webdings" panose="05030102010509060703" pitchFamily="18" charset="2"/>
              <a:buChar char="4"/>
              <a:defRPr sz="1200"/>
            </a:lvl2pPr>
            <a:lvl3pPr marL="1143057" indent="-228611">
              <a:buFont typeface="Webdings" panose="05030102010509060703" pitchFamily="18" charset="2"/>
              <a:buChar char="4"/>
              <a:defRPr sz="1100"/>
            </a:lvl3pPr>
            <a:lvl4pPr marL="1600280" indent="-228611">
              <a:buFont typeface="Webdings" panose="05030102010509060703" pitchFamily="18" charset="2"/>
              <a:buChar char="4"/>
              <a:defRPr sz="1050"/>
            </a:lvl4pPr>
            <a:lvl5pPr marL="2057503" indent="-228611">
              <a:buFont typeface="Webdings" panose="05030102010509060703" pitchFamily="18" charset="2"/>
              <a:buChar char="4"/>
              <a:defRPr sz="1050"/>
            </a:lvl5pPr>
            <a:lvl6pPr marL="2514726" indent="-228611">
              <a:buFont typeface="Webdings" panose="05030102010509060703" pitchFamily="18" charset="2"/>
              <a:buChar char="4"/>
              <a:defRPr sz="1050"/>
            </a:lvl6pPr>
            <a:lvl7pPr marL="2971949" indent="-228611">
              <a:buFont typeface="Webdings" panose="05030102010509060703" pitchFamily="18" charset="2"/>
              <a:buChar char="4"/>
              <a:defRPr sz="1050"/>
            </a:lvl7pPr>
            <a:lvl8pPr marL="3429171" indent="-228611">
              <a:buFont typeface="Webdings" panose="05030102010509060703" pitchFamily="18" charset="2"/>
              <a:buChar char="4"/>
              <a:defRPr sz="1050"/>
            </a:lvl8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sz="1050" dirty="0"/>
          </a:p>
        </p:txBody>
      </p:sp>
      <p:sp>
        <p:nvSpPr>
          <p:cNvPr id="15" name="Textplatzhalter 3">
            <a:extLst>
              <a:ext uri="{FF2B5EF4-FFF2-40B4-BE49-F238E27FC236}">
                <a16:creationId xmlns:a16="http://schemas.microsoft.com/office/drawing/2014/main" id="{56773DDE-1519-40CA-9E73-2140E38B407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33260" y="1309758"/>
            <a:ext cx="3525481" cy="4998967"/>
          </a:xfrm>
          <a:prstGeom prst="rect">
            <a:avLst/>
          </a:prstGeom>
        </p:spPr>
        <p:txBody>
          <a:bodyPr/>
          <a:lstStyle>
            <a:lvl1pPr marL="228611" indent="-228611">
              <a:buFont typeface="Webdings" panose="05030102010509060703" pitchFamily="18" charset="2"/>
              <a:buChar char="4"/>
              <a:defRPr sz="1400"/>
            </a:lvl1pPr>
            <a:lvl2pPr marL="685834" indent="-228611">
              <a:buFont typeface="Webdings" panose="05030102010509060703" pitchFamily="18" charset="2"/>
              <a:buChar char="4"/>
              <a:defRPr sz="1200"/>
            </a:lvl2pPr>
            <a:lvl3pPr marL="1143057" indent="-228611">
              <a:buFont typeface="Webdings" panose="05030102010509060703" pitchFamily="18" charset="2"/>
              <a:buChar char="4"/>
              <a:defRPr sz="1100"/>
            </a:lvl3pPr>
            <a:lvl4pPr marL="1600280" indent="-228611">
              <a:buFont typeface="Webdings" panose="05030102010509060703" pitchFamily="18" charset="2"/>
              <a:buChar char="4"/>
              <a:defRPr sz="1050"/>
            </a:lvl4pPr>
            <a:lvl5pPr marL="2057503" indent="-228611">
              <a:buFont typeface="Webdings" panose="05030102010509060703" pitchFamily="18" charset="2"/>
              <a:buChar char="4"/>
              <a:defRPr sz="1050"/>
            </a:lvl5pPr>
            <a:lvl6pPr marL="2514726" indent="-228611">
              <a:buFont typeface="Webdings" panose="05030102010509060703" pitchFamily="18" charset="2"/>
              <a:buChar char="4"/>
              <a:defRPr sz="1050"/>
            </a:lvl6pPr>
            <a:lvl7pPr marL="2971949" indent="-228611">
              <a:buFont typeface="Webdings" panose="05030102010509060703" pitchFamily="18" charset="2"/>
              <a:buChar char="4"/>
              <a:defRPr sz="1050"/>
            </a:lvl7pPr>
            <a:lvl8pPr marL="3429171" indent="-228611">
              <a:buFont typeface="Webdings" panose="05030102010509060703" pitchFamily="18" charset="2"/>
              <a:buChar char="4"/>
              <a:defRPr sz="1050"/>
            </a:lvl8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sz="1050" dirty="0"/>
          </a:p>
        </p:txBody>
      </p:sp>
      <p:sp>
        <p:nvSpPr>
          <p:cNvPr id="16" name="Textplatzhalter 3">
            <a:extLst>
              <a:ext uri="{FF2B5EF4-FFF2-40B4-BE49-F238E27FC236}">
                <a16:creationId xmlns:a16="http://schemas.microsoft.com/office/drawing/2014/main" id="{F4A0882E-4E45-4EDC-BD3D-72613181B65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107720" y="1309758"/>
            <a:ext cx="3525481" cy="4998967"/>
          </a:xfrm>
          <a:prstGeom prst="rect">
            <a:avLst/>
          </a:prstGeom>
        </p:spPr>
        <p:txBody>
          <a:bodyPr/>
          <a:lstStyle>
            <a:lvl1pPr marL="228611" indent="-228611">
              <a:buFont typeface="Webdings" panose="05030102010509060703" pitchFamily="18" charset="2"/>
              <a:buChar char="4"/>
              <a:defRPr sz="1400"/>
            </a:lvl1pPr>
            <a:lvl2pPr marL="685834" indent="-228611">
              <a:buFont typeface="Webdings" panose="05030102010509060703" pitchFamily="18" charset="2"/>
              <a:buChar char="4"/>
              <a:defRPr sz="1200"/>
            </a:lvl2pPr>
            <a:lvl3pPr marL="1143057" indent="-228611">
              <a:buFont typeface="Webdings" panose="05030102010509060703" pitchFamily="18" charset="2"/>
              <a:buChar char="4"/>
              <a:defRPr sz="1100"/>
            </a:lvl3pPr>
            <a:lvl4pPr marL="1600280" indent="-228611">
              <a:buFont typeface="Webdings" panose="05030102010509060703" pitchFamily="18" charset="2"/>
              <a:buChar char="4"/>
              <a:defRPr sz="1050"/>
            </a:lvl4pPr>
            <a:lvl5pPr marL="2057503" indent="-228611">
              <a:buFont typeface="Webdings" panose="05030102010509060703" pitchFamily="18" charset="2"/>
              <a:buChar char="4"/>
              <a:defRPr sz="1050"/>
            </a:lvl5pPr>
            <a:lvl6pPr marL="2514726" indent="-228611">
              <a:buFont typeface="Webdings" panose="05030102010509060703" pitchFamily="18" charset="2"/>
              <a:buChar char="4"/>
              <a:defRPr sz="1050"/>
            </a:lvl6pPr>
            <a:lvl7pPr marL="2971949" indent="-228611">
              <a:buFont typeface="Webdings" panose="05030102010509060703" pitchFamily="18" charset="2"/>
              <a:buChar char="4"/>
              <a:defRPr sz="1050"/>
            </a:lvl7pPr>
            <a:lvl8pPr marL="3429171" indent="-228611">
              <a:buFont typeface="Webdings" panose="05030102010509060703" pitchFamily="18" charset="2"/>
              <a:buChar char="4"/>
              <a:defRPr sz="1050"/>
            </a:lvl8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sz="1050" dirty="0"/>
          </a:p>
        </p:txBody>
      </p:sp>
      <p:pic>
        <p:nvPicPr>
          <p:cNvPr id="10" name="Grafik 9" descr="Ein Bild, das Text enthält.&#10;&#10;Automatisch generierte Beschreibung">
            <a:extLst>
              <a:ext uri="{FF2B5EF4-FFF2-40B4-BE49-F238E27FC236}">
                <a16:creationId xmlns:a16="http://schemas.microsoft.com/office/drawing/2014/main" id="{0AFC70D9-A9F0-4D9B-A867-D88C57A3725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2" y="161925"/>
            <a:ext cx="1152525" cy="424220"/>
          </a:xfrm>
          <a:prstGeom prst="rect">
            <a:avLst/>
          </a:prstGeom>
        </p:spPr>
      </p:pic>
      <p:sp>
        <p:nvSpPr>
          <p:cNvPr id="11" name="Textplatzhalter 18">
            <a:extLst>
              <a:ext uri="{FF2B5EF4-FFF2-40B4-BE49-F238E27FC236}">
                <a16:creationId xmlns:a16="http://schemas.microsoft.com/office/drawing/2014/main" id="{236C1856-B46C-4C39-AE36-3B267841EE2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50863" y="6374483"/>
            <a:ext cx="5610828" cy="45719"/>
          </a:xfrm>
          <a:prstGeom prst="rect">
            <a:avLst/>
          </a:prstGeom>
        </p:spPr>
        <p:txBody>
          <a:bodyPr wrap="none" lIns="0" tIns="0" rIns="0" bIns="0"/>
          <a:lstStyle>
            <a:lvl1pPr marL="0" indent="0">
              <a:lnSpc>
                <a:spcPts val="0"/>
              </a:lnSpc>
              <a:spcBef>
                <a:spcPts val="0"/>
              </a:spcBef>
              <a:buNone/>
              <a:defRPr sz="800" b="1">
                <a:solidFill>
                  <a:schemeClr val="accent1"/>
                </a:solidFill>
              </a:defRPr>
            </a:lvl1pPr>
            <a:lvl2pPr marL="457223" indent="0">
              <a:buNone/>
              <a:defRPr>
                <a:solidFill>
                  <a:schemeClr val="bg1"/>
                </a:solidFill>
              </a:defRPr>
            </a:lvl2pPr>
            <a:lvl3pPr marL="914446" indent="0">
              <a:buNone/>
              <a:defRPr>
                <a:solidFill>
                  <a:schemeClr val="bg1"/>
                </a:solidFill>
              </a:defRPr>
            </a:lvl3pPr>
            <a:lvl4pPr marL="1371669" indent="0">
              <a:buNone/>
              <a:defRPr>
                <a:solidFill>
                  <a:schemeClr val="bg1"/>
                </a:solidFill>
              </a:defRPr>
            </a:lvl4pPr>
            <a:lvl5pPr marL="1828891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____________________________________________________________________</a:t>
            </a:r>
          </a:p>
        </p:txBody>
      </p:sp>
      <p:sp>
        <p:nvSpPr>
          <p:cNvPr id="17" name="Textplatzhalter 12">
            <a:extLst>
              <a:ext uri="{FF2B5EF4-FFF2-40B4-BE49-F238E27FC236}">
                <a16:creationId xmlns:a16="http://schemas.microsoft.com/office/drawing/2014/main" id="{58E2B44F-17BE-4BCD-8DD8-25F54D032AE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50864" y="6374482"/>
            <a:ext cx="3860829" cy="43815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Wingdings 3" panose="05040102010807070707" pitchFamily="18" charset="2"/>
              <a:buNone/>
              <a:defRPr sz="8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de-DE" dirty="0"/>
              <a:t>Fußnoten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0989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Folie Untertitel und Text 4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feld 8">
            <a:extLst>
              <a:ext uri="{FF2B5EF4-FFF2-40B4-BE49-F238E27FC236}">
                <a16:creationId xmlns:a16="http://schemas.microsoft.com/office/drawing/2014/main" id="{BFA367EF-A5E5-4514-8BAB-4DC307C7F78B}"/>
              </a:ext>
            </a:extLst>
          </p:cNvPr>
          <p:cNvSpPr txBox="1"/>
          <p:nvPr userDrawn="1"/>
        </p:nvSpPr>
        <p:spPr>
          <a:xfrm>
            <a:off x="0" y="6602352"/>
            <a:ext cx="12192000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de-DE" sz="8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© cronos Unternehmensberatung GmbH | </a:t>
            </a:r>
            <a:r>
              <a:rPr lang="de-DE" sz="800" b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Folie </a:t>
            </a:r>
            <a:fld id="{F3B9B879-BF2C-4C36-8C6D-28725C889E1B}" type="slidenum">
              <a:rPr lang="de-DE" sz="800" b="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pPr algn="r">
                <a:lnSpc>
                  <a:spcPct val="150000"/>
                </a:lnSpc>
              </a:pPr>
              <a:t>‹Nr.›</a:t>
            </a:fld>
            <a:endParaRPr lang="de-DE" sz="800" b="0" kern="1200" dirty="0">
              <a:solidFill>
                <a:schemeClr val="tx1">
                  <a:lumMod val="50000"/>
                  <a:lumOff val="50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D10CCAF1-EDF7-4A98-ABA4-4BB856828B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7788" y="161924"/>
            <a:ext cx="10285412" cy="424732"/>
          </a:xfrm>
          <a:prstGeom prst="rect">
            <a:avLst/>
          </a:prstGeom>
          <a:noFill/>
        </p:spPr>
        <p:txBody>
          <a:bodyPr wrap="square" lIns="216000" rIns="216000">
            <a:spAutoFit/>
          </a:bodyPr>
          <a:lstStyle>
            <a:lvl1pPr algn="l">
              <a:defRPr sz="2400" b="1" cap="all" baseline="0">
                <a:solidFill>
                  <a:schemeClr val="tx1"/>
                </a:solidFill>
                <a:latin typeface="Roboto Condensed" panose="020B0604020202020204" charset="0"/>
                <a:ea typeface="Roboto Condensed" panose="020B0604020202020204" charset="0"/>
              </a:defRPr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58CB83DF-93CF-48F6-97E4-685037F1BCB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47788" y="585788"/>
            <a:ext cx="10285413" cy="423862"/>
          </a:xfrm>
          <a:prstGeom prst="rect">
            <a:avLst/>
          </a:prstGeom>
        </p:spPr>
        <p:txBody>
          <a:bodyPr lIns="216000" rIns="216000"/>
          <a:lstStyle>
            <a:lvl1pPr marL="0" indent="0">
              <a:buNone/>
              <a:defRPr sz="18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14" name="Textplatzhalter 3">
            <a:extLst>
              <a:ext uri="{FF2B5EF4-FFF2-40B4-BE49-F238E27FC236}">
                <a16:creationId xmlns:a16="http://schemas.microsoft.com/office/drawing/2014/main" id="{B74EC1B4-8195-466F-BCC8-8C1C087727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58801" y="1309758"/>
            <a:ext cx="2715597" cy="4998967"/>
          </a:xfrm>
          <a:prstGeom prst="rect">
            <a:avLst/>
          </a:prstGeom>
        </p:spPr>
        <p:txBody>
          <a:bodyPr/>
          <a:lstStyle>
            <a:lvl1pPr marL="228611" indent="-228611">
              <a:buFont typeface="Webdings" panose="05030102010509060703" pitchFamily="18" charset="2"/>
              <a:buChar char="4"/>
              <a:defRPr sz="1400"/>
            </a:lvl1pPr>
            <a:lvl2pPr marL="685834" indent="-228611">
              <a:buFont typeface="Webdings" panose="05030102010509060703" pitchFamily="18" charset="2"/>
              <a:buChar char="4"/>
              <a:defRPr sz="1200"/>
            </a:lvl2pPr>
            <a:lvl3pPr marL="1143057" indent="-228611">
              <a:buFont typeface="Webdings" panose="05030102010509060703" pitchFamily="18" charset="2"/>
              <a:buChar char="4"/>
              <a:defRPr sz="1100"/>
            </a:lvl3pPr>
            <a:lvl4pPr marL="1600280" indent="-228611">
              <a:buFont typeface="Webdings" panose="05030102010509060703" pitchFamily="18" charset="2"/>
              <a:buChar char="4"/>
              <a:defRPr sz="1050"/>
            </a:lvl4pPr>
            <a:lvl5pPr marL="2057503" indent="-228611">
              <a:buFont typeface="Webdings" panose="05030102010509060703" pitchFamily="18" charset="2"/>
              <a:buChar char="4"/>
              <a:defRPr sz="1050"/>
            </a:lvl5pPr>
            <a:lvl6pPr marL="2514726" indent="-228611">
              <a:buFont typeface="Webdings" panose="05030102010509060703" pitchFamily="18" charset="2"/>
              <a:buChar char="4"/>
              <a:defRPr sz="1050"/>
            </a:lvl6pPr>
            <a:lvl7pPr marL="2971949" indent="-228611">
              <a:buFont typeface="Webdings" panose="05030102010509060703" pitchFamily="18" charset="2"/>
              <a:buChar char="4"/>
              <a:defRPr sz="1050"/>
            </a:lvl7pPr>
            <a:lvl8pPr marL="3429171" indent="-228611">
              <a:buFont typeface="Webdings" panose="05030102010509060703" pitchFamily="18" charset="2"/>
              <a:buChar char="4"/>
              <a:defRPr sz="1050"/>
            </a:lvl8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5" name="Textplatzhalter 3">
            <a:extLst>
              <a:ext uri="{FF2B5EF4-FFF2-40B4-BE49-F238E27FC236}">
                <a16:creationId xmlns:a16="http://schemas.microsoft.com/office/drawing/2014/main" id="{85D1581F-4C3B-44A3-B175-5A23A97A5DF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345069" y="1309758"/>
            <a:ext cx="2715597" cy="4998967"/>
          </a:xfrm>
          <a:prstGeom prst="rect">
            <a:avLst/>
          </a:prstGeom>
        </p:spPr>
        <p:txBody>
          <a:bodyPr/>
          <a:lstStyle>
            <a:lvl1pPr marL="228611" indent="-228611">
              <a:buFont typeface="Webdings" panose="05030102010509060703" pitchFamily="18" charset="2"/>
              <a:buChar char="4"/>
              <a:defRPr sz="1400"/>
            </a:lvl1pPr>
            <a:lvl2pPr marL="685834" indent="-228611">
              <a:buFont typeface="Webdings" panose="05030102010509060703" pitchFamily="18" charset="2"/>
              <a:buChar char="4"/>
              <a:defRPr sz="1200"/>
            </a:lvl2pPr>
            <a:lvl3pPr marL="1143057" indent="-228611">
              <a:buFont typeface="Webdings" panose="05030102010509060703" pitchFamily="18" charset="2"/>
              <a:buChar char="4"/>
              <a:defRPr sz="1100"/>
            </a:lvl3pPr>
            <a:lvl4pPr marL="1600280" indent="-228611">
              <a:buFont typeface="Webdings" panose="05030102010509060703" pitchFamily="18" charset="2"/>
              <a:buChar char="4"/>
              <a:defRPr sz="1050"/>
            </a:lvl4pPr>
            <a:lvl5pPr marL="2057503" indent="-228611">
              <a:buFont typeface="Webdings" panose="05030102010509060703" pitchFamily="18" charset="2"/>
              <a:buChar char="4"/>
              <a:defRPr sz="1050"/>
            </a:lvl5pPr>
            <a:lvl6pPr marL="2514726" indent="-228611">
              <a:buFont typeface="Webdings" panose="05030102010509060703" pitchFamily="18" charset="2"/>
              <a:buChar char="4"/>
              <a:defRPr sz="1050"/>
            </a:lvl6pPr>
            <a:lvl7pPr marL="2971949" indent="-228611">
              <a:buFont typeface="Webdings" panose="05030102010509060703" pitchFamily="18" charset="2"/>
              <a:buChar char="4"/>
              <a:defRPr sz="1050"/>
            </a:lvl7pPr>
            <a:lvl8pPr marL="3429171" indent="-228611">
              <a:buFont typeface="Webdings" panose="05030102010509060703" pitchFamily="18" charset="2"/>
              <a:buChar char="4"/>
              <a:defRPr sz="1050"/>
            </a:lvl8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6" name="Textplatzhalter 3">
            <a:extLst>
              <a:ext uri="{FF2B5EF4-FFF2-40B4-BE49-F238E27FC236}">
                <a16:creationId xmlns:a16="http://schemas.microsoft.com/office/drawing/2014/main" id="{9C89ED74-6CC0-4084-98B5-449EF9EB1C6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131337" y="1309758"/>
            <a:ext cx="2715597" cy="4998967"/>
          </a:xfrm>
          <a:prstGeom prst="rect">
            <a:avLst/>
          </a:prstGeom>
        </p:spPr>
        <p:txBody>
          <a:bodyPr/>
          <a:lstStyle>
            <a:lvl1pPr marL="228611" indent="-228611">
              <a:buFont typeface="Webdings" panose="05030102010509060703" pitchFamily="18" charset="2"/>
              <a:buChar char="4"/>
              <a:defRPr sz="1400"/>
            </a:lvl1pPr>
            <a:lvl2pPr marL="685834" indent="-228611">
              <a:buFont typeface="Webdings" panose="05030102010509060703" pitchFamily="18" charset="2"/>
              <a:buChar char="4"/>
              <a:defRPr sz="1200"/>
            </a:lvl2pPr>
            <a:lvl3pPr marL="1143057" indent="-228611">
              <a:buFont typeface="Webdings" panose="05030102010509060703" pitchFamily="18" charset="2"/>
              <a:buChar char="4"/>
              <a:defRPr sz="1100"/>
            </a:lvl3pPr>
            <a:lvl4pPr marL="1600280" indent="-228611">
              <a:buFont typeface="Webdings" panose="05030102010509060703" pitchFamily="18" charset="2"/>
              <a:buChar char="4"/>
              <a:defRPr sz="1050"/>
            </a:lvl4pPr>
            <a:lvl5pPr marL="2057503" indent="-228611">
              <a:buFont typeface="Webdings" panose="05030102010509060703" pitchFamily="18" charset="2"/>
              <a:buChar char="4"/>
              <a:defRPr sz="1050"/>
            </a:lvl5pPr>
            <a:lvl6pPr marL="2514726" indent="-228611">
              <a:buFont typeface="Webdings" panose="05030102010509060703" pitchFamily="18" charset="2"/>
              <a:buChar char="4"/>
              <a:defRPr sz="1050"/>
            </a:lvl6pPr>
            <a:lvl7pPr marL="2971949" indent="-228611">
              <a:buFont typeface="Webdings" panose="05030102010509060703" pitchFamily="18" charset="2"/>
              <a:buChar char="4"/>
              <a:defRPr sz="1050"/>
            </a:lvl7pPr>
            <a:lvl8pPr marL="3429171" indent="-228611">
              <a:buFont typeface="Webdings" panose="05030102010509060703" pitchFamily="18" charset="2"/>
              <a:buChar char="4"/>
              <a:defRPr sz="1050"/>
            </a:lvl8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7" name="Textplatzhalter 3">
            <a:extLst>
              <a:ext uri="{FF2B5EF4-FFF2-40B4-BE49-F238E27FC236}">
                <a16:creationId xmlns:a16="http://schemas.microsoft.com/office/drawing/2014/main" id="{E23629A2-AF66-4DDC-B8C0-DD86C25F85C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917604" y="1309758"/>
            <a:ext cx="2715597" cy="4998967"/>
          </a:xfrm>
          <a:prstGeom prst="rect">
            <a:avLst/>
          </a:prstGeom>
        </p:spPr>
        <p:txBody>
          <a:bodyPr/>
          <a:lstStyle>
            <a:lvl1pPr marL="228611" indent="-228611">
              <a:buFont typeface="Webdings" panose="05030102010509060703" pitchFamily="18" charset="2"/>
              <a:buChar char="4"/>
              <a:defRPr sz="1400"/>
            </a:lvl1pPr>
            <a:lvl2pPr marL="685834" indent="-228611">
              <a:buFont typeface="Webdings" panose="05030102010509060703" pitchFamily="18" charset="2"/>
              <a:buChar char="4"/>
              <a:defRPr sz="1200"/>
            </a:lvl2pPr>
            <a:lvl3pPr marL="1143057" indent="-228611">
              <a:buFont typeface="Webdings" panose="05030102010509060703" pitchFamily="18" charset="2"/>
              <a:buChar char="4"/>
              <a:defRPr sz="1100"/>
            </a:lvl3pPr>
            <a:lvl4pPr marL="1600280" indent="-228611">
              <a:buFont typeface="Webdings" panose="05030102010509060703" pitchFamily="18" charset="2"/>
              <a:buChar char="4"/>
              <a:defRPr sz="1050"/>
            </a:lvl4pPr>
            <a:lvl5pPr marL="2057503" indent="-228611">
              <a:buFont typeface="Webdings" panose="05030102010509060703" pitchFamily="18" charset="2"/>
              <a:buChar char="4"/>
              <a:defRPr sz="1050"/>
            </a:lvl5pPr>
            <a:lvl6pPr marL="2514726" indent="-228611">
              <a:buFont typeface="Webdings" panose="05030102010509060703" pitchFamily="18" charset="2"/>
              <a:buChar char="4"/>
              <a:defRPr sz="1050"/>
            </a:lvl6pPr>
            <a:lvl7pPr marL="2971949" indent="-228611">
              <a:buFont typeface="Webdings" panose="05030102010509060703" pitchFamily="18" charset="2"/>
              <a:buChar char="4"/>
              <a:defRPr sz="1050"/>
            </a:lvl7pPr>
            <a:lvl8pPr marL="3429171" indent="-228611">
              <a:buFont typeface="Webdings" panose="05030102010509060703" pitchFamily="18" charset="2"/>
              <a:buChar char="4"/>
              <a:defRPr sz="1050"/>
            </a:lvl8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pic>
        <p:nvPicPr>
          <p:cNvPr id="10" name="Grafik 9" descr="Ein Bild, das Text enthält.&#10;&#10;Automatisch generierte Beschreibung">
            <a:extLst>
              <a:ext uri="{FF2B5EF4-FFF2-40B4-BE49-F238E27FC236}">
                <a16:creationId xmlns:a16="http://schemas.microsoft.com/office/drawing/2014/main" id="{FD5CC6DA-35B0-4119-933D-4935D7574D6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2" y="161925"/>
            <a:ext cx="1152525" cy="424220"/>
          </a:xfrm>
          <a:prstGeom prst="rect">
            <a:avLst/>
          </a:prstGeom>
        </p:spPr>
      </p:pic>
      <p:sp>
        <p:nvSpPr>
          <p:cNvPr id="11" name="Textplatzhalter 18">
            <a:extLst>
              <a:ext uri="{FF2B5EF4-FFF2-40B4-BE49-F238E27FC236}">
                <a16:creationId xmlns:a16="http://schemas.microsoft.com/office/drawing/2014/main" id="{577364F0-FCF3-4B6D-BA53-91B2ADCBFD7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50863" y="6374483"/>
            <a:ext cx="5610828" cy="45719"/>
          </a:xfrm>
          <a:prstGeom prst="rect">
            <a:avLst/>
          </a:prstGeom>
        </p:spPr>
        <p:txBody>
          <a:bodyPr wrap="none" lIns="0" tIns="0" rIns="0" bIns="0"/>
          <a:lstStyle>
            <a:lvl1pPr marL="0" indent="0">
              <a:lnSpc>
                <a:spcPts val="0"/>
              </a:lnSpc>
              <a:spcBef>
                <a:spcPts val="0"/>
              </a:spcBef>
              <a:buNone/>
              <a:defRPr sz="800" b="1">
                <a:solidFill>
                  <a:schemeClr val="accent1"/>
                </a:solidFill>
              </a:defRPr>
            </a:lvl1pPr>
            <a:lvl2pPr marL="457223" indent="0">
              <a:buNone/>
              <a:defRPr>
                <a:solidFill>
                  <a:schemeClr val="bg1"/>
                </a:solidFill>
              </a:defRPr>
            </a:lvl2pPr>
            <a:lvl3pPr marL="914446" indent="0">
              <a:buNone/>
              <a:defRPr>
                <a:solidFill>
                  <a:schemeClr val="bg1"/>
                </a:solidFill>
              </a:defRPr>
            </a:lvl3pPr>
            <a:lvl4pPr marL="1371669" indent="0">
              <a:buNone/>
              <a:defRPr>
                <a:solidFill>
                  <a:schemeClr val="bg1"/>
                </a:solidFill>
              </a:defRPr>
            </a:lvl4pPr>
            <a:lvl5pPr marL="1828891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____________________________________________________________________</a:t>
            </a:r>
          </a:p>
        </p:txBody>
      </p:sp>
      <p:sp>
        <p:nvSpPr>
          <p:cNvPr id="18" name="Textplatzhalter 12">
            <a:extLst>
              <a:ext uri="{FF2B5EF4-FFF2-40B4-BE49-F238E27FC236}">
                <a16:creationId xmlns:a16="http://schemas.microsoft.com/office/drawing/2014/main" id="{FD4CF3D2-EA3C-4642-9A73-7528F0E04DE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50864" y="6374482"/>
            <a:ext cx="3860829" cy="43815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Wingdings 3" panose="05040102010807070707" pitchFamily="18" charset="2"/>
              <a:buNone/>
              <a:defRPr sz="8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de-DE" dirty="0"/>
              <a:t>Fußnoten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85884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Folie Untertitel und Text 8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feld 8">
            <a:extLst>
              <a:ext uri="{FF2B5EF4-FFF2-40B4-BE49-F238E27FC236}">
                <a16:creationId xmlns:a16="http://schemas.microsoft.com/office/drawing/2014/main" id="{BFA367EF-A5E5-4514-8BAB-4DC307C7F78B}"/>
              </a:ext>
            </a:extLst>
          </p:cNvPr>
          <p:cNvSpPr txBox="1"/>
          <p:nvPr userDrawn="1"/>
        </p:nvSpPr>
        <p:spPr>
          <a:xfrm>
            <a:off x="0" y="6602352"/>
            <a:ext cx="12192000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de-DE" sz="8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© cronos Unternehmensberatung GmbH | </a:t>
            </a:r>
            <a:r>
              <a:rPr lang="de-DE" sz="800" b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Folie </a:t>
            </a:r>
            <a:fld id="{F3B9B879-BF2C-4C36-8C6D-28725C889E1B}" type="slidenum">
              <a:rPr lang="de-DE" sz="800" b="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pPr algn="r">
                <a:lnSpc>
                  <a:spcPct val="150000"/>
                </a:lnSpc>
              </a:pPr>
              <a:t>‹Nr.›</a:t>
            </a:fld>
            <a:endParaRPr lang="de-DE" sz="800" b="0" kern="1200" dirty="0">
              <a:solidFill>
                <a:schemeClr val="tx1">
                  <a:lumMod val="50000"/>
                  <a:lumOff val="50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D10CCAF1-EDF7-4A98-ABA4-4BB856828B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7788" y="161924"/>
            <a:ext cx="10285412" cy="424732"/>
          </a:xfrm>
          <a:prstGeom prst="rect">
            <a:avLst/>
          </a:prstGeom>
          <a:noFill/>
        </p:spPr>
        <p:txBody>
          <a:bodyPr wrap="square" lIns="216000" rIns="216000">
            <a:spAutoFit/>
          </a:bodyPr>
          <a:lstStyle>
            <a:lvl1pPr algn="l">
              <a:defRPr sz="2400" b="1" cap="all" baseline="0">
                <a:solidFill>
                  <a:schemeClr val="tx1"/>
                </a:solidFill>
                <a:latin typeface="Roboto Condensed" panose="020B0604020202020204" charset="0"/>
                <a:ea typeface="Roboto Condensed" panose="020B0604020202020204" charset="0"/>
              </a:defRPr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58CB83DF-93CF-48F6-97E4-685037F1BCB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47788" y="585788"/>
            <a:ext cx="10285413" cy="423862"/>
          </a:xfrm>
          <a:prstGeom prst="rect">
            <a:avLst/>
          </a:prstGeom>
        </p:spPr>
        <p:txBody>
          <a:bodyPr lIns="216000" rIns="216000"/>
          <a:lstStyle>
            <a:lvl1pPr marL="0" indent="0">
              <a:buNone/>
              <a:defRPr sz="18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pic>
        <p:nvPicPr>
          <p:cNvPr id="10" name="Grafik 9" descr="Ein Bild, das Text enthält.&#10;&#10;Automatisch generierte Beschreibung">
            <a:extLst>
              <a:ext uri="{FF2B5EF4-FFF2-40B4-BE49-F238E27FC236}">
                <a16:creationId xmlns:a16="http://schemas.microsoft.com/office/drawing/2014/main" id="{FD5CC6DA-35B0-4119-933D-4935D7574D6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2" y="161925"/>
            <a:ext cx="1152525" cy="424220"/>
          </a:xfrm>
          <a:prstGeom prst="rect">
            <a:avLst/>
          </a:prstGeom>
        </p:spPr>
      </p:pic>
      <p:sp>
        <p:nvSpPr>
          <p:cNvPr id="11" name="Textplatzhalter 3">
            <a:extLst>
              <a:ext uri="{FF2B5EF4-FFF2-40B4-BE49-F238E27FC236}">
                <a16:creationId xmlns:a16="http://schemas.microsoft.com/office/drawing/2014/main" id="{A700BA74-9A64-4DDA-8636-4042650E8A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8801" y="1212957"/>
            <a:ext cx="2715597" cy="2505791"/>
          </a:xfrm>
          <a:prstGeom prst="rect">
            <a:avLst/>
          </a:prstGeom>
        </p:spPr>
        <p:txBody>
          <a:bodyPr/>
          <a:lstStyle>
            <a:lvl1pPr marL="228611" indent="-228611">
              <a:buFont typeface="Webdings" panose="05030102010509060703" pitchFamily="18" charset="2"/>
              <a:buChar char="4"/>
              <a:defRPr sz="1400"/>
            </a:lvl1pPr>
            <a:lvl2pPr marL="685834" indent="-228611">
              <a:buFont typeface="Webdings" panose="05030102010509060703" pitchFamily="18" charset="2"/>
              <a:buChar char="4"/>
              <a:defRPr sz="1200"/>
            </a:lvl2pPr>
            <a:lvl3pPr marL="1143057" indent="-228611">
              <a:buFont typeface="Webdings" panose="05030102010509060703" pitchFamily="18" charset="2"/>
              <a:buChar char="4"/>
              <a:defRPr sz="1100"/>
            </a:lvl3pPr>
            <a:lvl4pPr marL="1600280" indent="-228611">
              <a:buFont typeface="Webdings" panose="05030102010509060703" pitchFamily="18" charset="2"/>
              <a:buChar char="4"/>
              <a:defRPr sz="1050"/>
            </a:lvl4pPr>
            <a:lvl5pPr marL="2057503" indent="-228611">
              <a:buFont typeface="Webdings" panose="05030102010509060703" pitchFamily="18" charset="2"/>
              <a:buChar char="4"/>
              <a:defRPr sz="1050"/>
            </a:lvl5pPr>
            <a:lvl6pPr marL="2514726" indent="-228611">
              <a:buFont typeface="Webdings" panose="05030102010509060703" pitchFamily="18" charset="2"/>
              <a:buChar char="4"/>
              <a:defRPr sz="1050"/>
            </a:lvl6pPr>
            <a:lvl7pPr marL="2971949" indent="-228611">
              <a:buFont typeface="Webdings" panose="05030102010509060703" pitchFamily="18" charset="2"/>
              <a:buChar char="4"/>
              <a:defRPr sz="1050"/>
            </a:lvl7pPr>
            <a:lvl8pPr marL="3429171" indent="-228611">
              <a:buFont typeface="Webdings" panose="05030102010509060703" pitchFamily="18" charset="2"/>
              <a:buChar char="4"/>
              <a:defRPr sz="1050"/>
            </a:lvl8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56C5522A-AB6E-45E9-98D3-CB4F196A716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45069" y="1212957"/>
            <a:ext cx="2715597" cy="2505791"/>
          </a:xfrm>
          <a:prstGeom prst="rect">
            <a:avLst/>
          </a:prstGeom>
        </p:spPr>
        <p:txBody>
          <a:bodyPr/>
          <a:lstStyle>
            <a:lvl1pPr marL="228611" indent="-228611">
              <a:buFont typeface="Webdings" panose="05030102010509060703" pitchFamily="18" charset="2"/>
              <a:buChar char="4"/>
              <a:defRPr sz="1400"/>
            </a:lvl1pPr>
            <a:lvl2pPr marL="685834" indent="-228611">
              <a:buFont typeface="Webdings" panose="05030102010509060703" pitchFamily="18" charset="2"/>
              <a:buChar char="4"/>
              <a:defRPr sz="1200"/>
            </a:lvl2pPr>
            <a:lvl3pPr marL="1143057" indent="-228611">
              <a:buFont typeface="Webdings" panose="05030102010509060703" pitchFamily="18" charset="2"/>
              <a:buChar char="4"/>
              <a:defRPr sz="1100"/>
            </a:lvl3pPr>
            <a:lvl4pPr marL="1600280" indent="-228611">
              <a:buFont typeface="Webdings" panose="05030102010509060703" pitchFamily="18" charset="2"/>
              <a:buChar char="4"/>
              <a:defRPr sz="1050"/>
            </a:lvl4pPr>
            <a:lvl5pPr marL="2057503" indent="-228611">
              <a:buFont typeface="Webdings" panose="05030102010509060703" pitchFamily="18" charset="2"/>
              <a:buChar char="4"/>
              <a:defRPr sz="1050"/>
            </a:lvl5pPr>
            <a:lvl6pPr marL="2514726" indent="-228611">
              <a:buFont typeface="Webdings" panose="05030102010509060703" pitchFamily="18" charset="2"/>
              <a:buChar char="4"/>
              <a:defRPr sz="1050"/>
            </a:lvl6pPr>
            <a:lvl7pPr marL="2971949" indent="-228611">
              <a:buFont typeface="Webdings" panose="05030102010509060703" pitchFamily="18" charset="2"/>
              <a:buChar char="4"/>
              <a:defRPr sz="1050"/>
            </a:lvl7pPr>
            <a:lvl8pPr marL="3429171" indent="-228611">
              <a:buFont typeface="Webdings" panose="05030102010509060703" pitchFamily="18" charset="2"/>
              <a:buChar char="4"/>
              <a:defRPr sz="1050"/>
            </a:lvl8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9" name="Textplatzhalter 3">
            <a:extLst>
              <a:ext uri="{FF2B5EF4-FFF2-40B4-BE49-F238E27FC236}">
                <a16:creationId xmlns:a16="http://schemas.microsoft.com/office/drawing/2014/main" id="{BD0D1F86-FBCB-47E7-ADBE-9BF18315B6D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31337" y="1212957"/>
            <a:ext cx="2715597" cy="2505791"/>
          </a:xfrm>
          <a:prstGeom prst="rect">
            <a:avLst/>
          </a:prstGeom>
        </p:spPr>
        <p:txBody>
          <a:bodyPr/>
          <a:lstStyle>
            <a:lvl1pPr marL="228611" indent="-228611">
              <a:buFont typeface="Webdings" panose="05030102010509060703" pitchFamily="18" charset="2"/>
              <a:buChar char="4"/>
              <a:defRPr sz="1400"/>
            </a:lvl1pPr>
            <a:lvl2pPr marL="685834" indent="-228611">
              <a:buFont typeface="Webdings" panose="05030102010509060703" pitchFamily="18" charset="2"/>
              <a:buChar char="4"/>
              <a:defRPr sz="1200"/>
            </a:lvl2pPr>
            <a:lvl3pPr marL="1143057" indent="-228611">
              <a:buFont typeface="Webdings" panose="05030102010509060703" pitchFamily="18" charset="2"/>
              <a:buChar char="4"/>
              <a:defRPr sz="1100"/>
            </a:lvl3pPr>
            <a:lvl4pPr marL="1600280" indent="-228611">
              <a:buFont typeface="Webdings" panose="05030102010509060703" pitchFamily="18" charset="2"/>
              <a:buChar char="4"/>
              <a:defRPr sz="1050"/>
            </a:lvl4pPr>
            <a:lvl5pPr marL="2057503" indent="-228611">
              <a:buFont typeface="Webdings" panose="05030102010509060703" pitchFamily="18" charset="2"/>
              <a:buChar char="4"/>
              <a:defRPr sz="1050"/>
            </a:lvl5pPr>
            <a:lvl6pPr marL="2514726" indent="-228611">
              <a:buFont typeface="Webdings" panose="05030102010509060703" pitchFamily="18" charset="2"/>
              <a:buChar char="4"/>
              <a:defRPr sz="1050"/>
            </a:lvl6pPr>
            <a:lvl7pPr marL="2971949" indent="-228611">
              <a:buFont typeface="Webdings" panose="05030102010509060703" pitchFamily="18" charset="2"/>
              <a:buChar char="4"/>
              <a:defRPr sz="1050"/>
            </a:lvl7pPr>
            <a:lvl8pPr marL="3429171" indent="-228611">
              <a:buFont typeface="Webdings" panose="05030102010509060703" pitchFamily="18" charset="2"/>
              <a:buChar char="4"/>
              <a:defRPr sz="1050"/>
            </a:lvl8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20" name="Textplatzhalter 3">
            <a:extLst>
              <a:ext uri="{FF2B5EF4-FFF2-40B4-BE49-F238E27FC236}">
                <a16:creationId xmlns:a16="http://schemas.microsoft.com/office/drawing/2014/main" id="{76861A18-A354-4A94-8D52-F3652512D32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917604" y="1212957"/>
            <a:ext cx="2715597" cy="2505791"/>
          </a:xfrm>
          <a:prstGeom prst="rect">
            <a:avLst/>
          </a:prstGeom>
        </p:spPr>
        <p:txBody>
          <a:bodyPr/>
          <a:lstStyle>
            <a:lvl1pPr marL="228611" indent="-228611">
              <a:buFont typeface="Webdings" panose="05030102010509060703" pitchFamily="18" charset="2"/>
              <a:buChar char="4"/>
              <a:defRPr sz="1400"/>
            </a:lvl1pPr>
            <a:lvl2pPr marL="685834" indent="-228611">
              <a:buFont typeface="Webdings" panose="05030102010509060703" pitchFamily="18" charset="2"/>
              <a:buChar char="4"/>
              <a:defRPr sz="1200"/>
            </a:lvl2pPr>
            <a:lvl3pPr marL="1143057" indent="-228611">
              <a:buFont typeface="Webdings" panose="05030102010509060703" pitchFamily="18" charset="2"/>
              <a:buChar char="4"/>
              <a:defRPr sz="1100"/>
            </a:lvl3pPr>
            <a:lvl4pPr marL="1600280" indent="-228611">
              <a:buFont typeface="Webdings" panose="05030102010509060703" pitchFamily="18" charset="2"/>
              <a:buChar char="4"/>
              <a:defRPr sz="1050"/>
            </a:lvl4pPr>
            <a:lvl5pPr marL="2057503" indent="-228611">
              <a:buFont typeface="Webdings" panose="05030102010509060703" pitchFamily="18" charset="2"/>
              <a:buChar char="4"/>
              <a:defRPr sz="1050"/>
            </a:lvl5pPr>
            <a:lvl6pPr marL="2514726" indent="-228611">
              <a:buFont typeface="Webdings" panose="05030102010509060703" pitchFamily="18" charset="2"/>
              <a:buChar char="4"/>
              <a:defRPr sz="1050"/>
            </a:lvl6pPr>
            <a:lvl7pPr marL="2971949" indent="-228611">
              <a:buFont typeface="Webdings" panose="05030102010509060703" pitchFamily="18" charset="2"/>
              <a:buChar char="4"/>
              <a:defRPr sz="1050"/>
            </a:lvl7pPr>
            <a:lvl8pPr marL="3429171" indent="-228611">
              <a:buFont typeface="Webdings" panose="05030102010509060703" pitchFamily="18" charset="2"/>
              <a:buChar char="4"/>
              <a:defRPr sz="1050"/>
            </a:lvl8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21" name="Textplatzhalter 3">
            <a:extLst>
              <a:ext uri="{FF2B5EF4-FFF2-40B4-BE49-F238E27FC236}">
                <a16:creationId xmlns:a16="http://schemas.microsoft.com/office/drawing/2014/main" id="{28D9345D-7FA0-4E82-9591-43C135017D0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58801" y="3802935"/>
            <a:ext cx="2715597" cy="2505791"/>
          </a:xfrm>
          <a:prstGeom prst="rect">
            <a:avLst/>
          </a:prstGeom>
        </p:spPr>
        <p:txBody>
          <a:bodyPr/>
          <a:lstStyle>
            <a:lvl1pPr marL="228611" indent="-228611">
              <a:buFont typeface="Webdings" panose="05030102010509060703" pitchFamily="18" charset="2"/>
              <a:buChar char="4"/>
              <a:defRPr sz="1400"/>
            </a:lvl1pPr>
            <a:lvl2pPr marL="685834" indent="-228611">
              <a:buFont typeface="Webdings" panose="05030102010509060703" pitchFamily="18" charset="2"/>
              <a:buChar char="4"/>
              <a:defRPr sz="1200"/>
            </a:lvl2pPr>
            <a:lvl3pPr marL="1143057" indent="-228611">
              <a:buFont typeface="Webdings" panose="05030102010509060703" pitchFamily="18" charset="2"/>
              <a:buChar char="4"/>
              <a:defRPr sz="1100"/>
            </a:lvl3pPr>
            <a:lvl4pPr marL="1600280" indent="-228611">
              <a:buFont typeface="Webdings" panose="05030102010509060703" pitchFamily="18" charset="2"/>
              <a:buChar char="4"/>
              <a:defRPr sz="1050"/>
            </a:lvl4pPr>
            <a:lvl5pPr marL="2057503" indent="-228611">
              <a:buFont typeface="Webdings" panose="05030102010509060703" pitchFamily="18" charset="2"/>
              <a:buChar char="4"/>
              <a:defRPr sz="1050"/>
            </a:lvl5pPr>
            <a:lvl6pPr marL="2514726" indent="-228611">
              <a:buFont typeface="Webdings" panose="05030102010509060703" pitchFamily="18" charset="2"/>
              <a:buChar char="4"/>
              <a:defRPr sz="1050"/>
            </a:lvl6pPr>
            <a:lvl7pPr marL="2971949" indent="-228611">
              <a:buFont typeface="Webdings" panose="05030102010509060703" pitchFamily="18" charset="2"/>
              <a:buChar char="4"/>
              <a:defRPr sz="1050"/>
            </a:lvl7pPr>
            <a:lvl8pPr marL="3429171" indent="-228611">
              <a:buFont typeface="Webdings" panose="05030102010509060703" pitchFamily="18" charset="2"/>
              <a:buChar char="4"/>
              <a:defRPr sz="1050"/>
            </a:lvl8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22" name="Textplatzhalter 3">
            <a:extLst>
              <a:ext uri="{FF2B5EF4-FFF2-40B4-BE49-F238E27FC236}">
                <a16:creationId xmlns:a16="http://schemas.microsoft.com/office/drawing/2014/main" id="{EBC5043F-E529-43BF-B890-823620E1F33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345069" y="3802935"/>
            <a:ext cx="2715597" cy="2505791"/>
          </a:xfrm>
          <a:prstGeom prst="rect">
            <a:avLst/>
          </a:prstGeom>
        </p:spPr>
        <p:txBody>
          <a:bodyPr/>
          <a:lstStyle>
            <a:lvl1pPr marL="228611" indent="-228611">
              <a:buFont typeface="Webdings" panose="05030102010509060703" pitchFamily="18" charset="2"/>
              <a:buChar char="4"/>
              <a:defRPr sz="1400"/>
            </a:lvl1pPr>
            <a:lvl2pPr marL="685834" indent="-228611">
              <a:buFont typeface="Webdings" panose="05030102010509060703" pitchFamily="18" charset="2"/>
              <a:buChar char="4"/>
              <a:defRPr sz="1200"/>
            </a:lvl2pPr>
            <a:lvl3pPr marL="1143057" indent="-228611">
              <a:buFont typeface="Webdings" panose="05030102010509060703" pitchFamily="18" charset="2"/>
              <a:buChar char="4"/>
              <a:defRPr sz="1100"/>
            </a:lvl3pPr>
            <a:lvl4pPr marL="1600280" indent="-228611">
              <a:buFont typeface="Webdings" panose="05030102010509060703" pitchFamily="18" charset="2"/>
              <a:buChar char="4"/>
              <a:defRPr sz="1050"/>
            </a:lvl4pPr>
            <a:lvl5pPr marL="2057503" indent="-228611">
              <a:buFont typeface="Webdings" panose="05030102010509060703" pitchFamily="18" charset="2"/>
              <a:buChar char="4"/>
              <a:defRPr sz="1050"/>
            </a:lvl5pPr>
            <a:lvl6pPr marL="2514726" indent="-228611">
              <a:buFont typeface="Webdings" panose="05030102010509060703" pitchFamily="18" charset="2"/>
              <a:buChar char="4"/>
              <a:defRPr sz="1050"/>
            </a:lvl6pPr>
            <a:lvl7pPr marL="2971949" indent="-228611">
              <a:buFont typeface="Webdings" panose="05030102010509060703" pitchFamily="18" charset="2"/>
              <a:buChar char="4"/>
              <a:defRPr sz="1050"/>
            </a:lvl7pPr>
            <a:lvl8pPr marL="3429171" indent="-228611">
              <a:buFont typeface="Webdings" panose="05030102010509060703" pitchFamily="18" charset="2"/>
              <a:buChar char="4"/>
              <a:defRPr sz="1050"/>
            </a:lvl8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23" name="Textplatzhalter 3">
            <a:extLst>
              <a:ext uri="{FF2B5EF4-FFF2-40B4-BE49-F238E27FC236}">
                <a16:creationId xmlns:a16="http://schemas.microsoft.com/office/drawing/2014/main" id="{E6FF21B0-B2C9-4D5A-9846-2266C017FF1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131337" y="3802935"/>
            <a:ext cx="2715597" cy="2505791"/>
          </a:xfrm>
          <a:prstGeom prst="rect">
            <a:avLst/>
          </a:prstGeom>
        </p:spPr>
        <p:txBody>
          <a:bodyPr/>
          <a:lstStyle>
            <a:lvl1pPr marL="228611" indent="-228611">
              <a:buFont typeface="Webdings" panose="05030102010509060703" pitchFamily="18" charset="2"/>
              <a:buChar char="4"/>
              <a:defRPr sz="1400"/>
            </a:lvl1pPr>
            <a:lvl2pPr marL="685834" indent="-228611">
              <a:buFont typeface="Webdings" panose="05030102010509060703" pitchFamily="18" charset="2"/>
              <a:buChar char="4"/>
              <a:defRPr sz="1200"/>
            </a:lvl2pPr>
            <a:lvl3pPr marL="1143057" indent="-228611">
              <a:buFont typeface="Webdings" panose="05030102010509060703" pitchFamily="18" charset="2"/>
              <a:buChar char="4"/>
              <a:defRPr sz="1100"/>
            </a:lvl3pPr>
            <a:lvl4pPr marL="1600280" indent="-228611">
              <a:buFont typeface="Webdings" panose="05030102010509060703" pitchFamily="18" charset="2"/>
              <a:buChar char="4"/>
              <a:defRPr sz="1050"/>
            </a:lvl4pPr>
            <a:lvl5pPr marL="2057503" indent="-228611">
              <a:buFont typeface="Webdings" panose="05030102010509060703" pitchFamily="18" charset="2"/>
              <a:buChar char="4"/>
              <a:defRPr sz="1050"/>
            </a:lvl5pPr>
            <a:lvl6pPr marL="2514726" indent="-228611">
              <a:buFont typeface="Webdings" panose="05030102010509060703" pitchFamily="18" charset="2"/>
              <a:buChar char="4"/>
              <a:defRPr sz="1050"/>
            </a:lvl6pPr>
            <a:lvl7pPr marL="2971949" indent="-228611">
              <a:buFont typeface="Webdings" panose="05030102010509060703" pitchFamily="18" charset="2"/>
              <a:buChar char="4"/>
              <a:defRPr sz="1050"/>
            </a:lvl7pPr>
            <a:lvl8pPr marL="3429171" indent="-228611">
              <a:buFont typeface="Webdings" panose="05030102010509060703" pitchFamily="18" charset="2"/>
              <a:buChar char="4"/>
              <a:defRPr sz="1050"/>
            </a:lvl8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24" name="Textplatzhalter 3">
            <a:extLst>
              <a:ext uri="{FF2B5EF4-FFF2-40B4-BE49-F238E27FC236}">
                <a16:creationId xmlns:a16="http://schemas.microsoft.com/office/drawing/2014/main" id="{65BA91D7-8B73-4788-B7A5-32F78CB07B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917604" y="3802935"/>
            <a:ext cx="2715597" cy="2505791"/>
          </a:xfrm>
          <a:prstGeom prst="rect">
            <a:avLst/>
          </a:prstGeom>
        </p:spPr>
        <p:txBody>
          <a:bodyPr/>
          <a:lstStyle>
            <a:lvl1pPr marL="228611" indent="-228611">
              <a:buFont typeface="Webdings" panose="05030102010509060703" pitchFamily="18" charset="2"/>
              <a:buChar char="4"/>
              <a:defRPr sz="1400"/>
            </a:lvl1pPr>
            <a:lvl2pPr marL="685834" indent="-228611">
              <a:buFont typeface="Webdings" panose="05030102010509060703" pitchFamily="18" charset="2"/>
              <a:buChar char="4"/>
              <a:defRPr sz="1200"/>
            </a:lvl2pPr>
            <a:lvl3pPr marL="1143057" indent="-228611">
              <a:buFont typeface="Webdings" panose="05030102010509060703" pitchFamily="18" charset="2"/>
              <a:buChar char="4"/>
              <a:defRPr sz="1100"/>
            </a:lvl3pPr>
            <a:lvl4pPr marL="1600280" indent="-228611">
              <a:buFont typeface="Webdings" panose="05030102010509060703" pitchFamily="18" charset="2"/>
              <a:buChar char="4"/>
              <a:defRPr sz="1050"/>
            </a:lvl4pPr>
            <a:lvl5pPr marL="2057503" indent="-228611">
              <a:buFont typeface="Webdings" panose="05030102010509060703" pitchFamily="18" charset="2"/>
              <a:buChar char="4"/>
              <a:defRPr sz="1050"/>
            </a:lvl5pPr>
            <a:lvl6pPr marL="2514726" indent="-228611">
              <a:buFont typeface="Webdings" panose="05030102010509060703" pitchFamily="18" charset="2"/>
              <a:buChar char="4"/>
              <a:defRPr sz="1050"/>
            </a:lvl6pPr>
            <a:lvl7pPr marL="2971949" indent="-228611">
              <a:buFont typeface="Webdings" panose="05030102010509060703" pitchFamily="18" charset="2"/>
              <a:buChar char="4"/>
              <a:defRPr sz="1050"/>
            </a:lvl7pPr>
            <a:lvl8pPr marL="3429171" indent="-228611">
              <a:buFont typeface="Webdings" panose="05030102010509060703" pitchFamily="18" charset="2"/>
              <a:buChar char="4"/>
              <a:defRPr sz="1050"/>
            </a:lvl8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4" name="Textplatzhalter 18">
            <a:extLst>
              <a:ext uri="{FF2B5EF4-FFF2-40B4-BE49-F238E27FC236}">
                <a16:creationId xmlns:a16="http://schemas.microsoft.com/office/drawing/2014/main" id="{6BAB4195-C851-4B13-8031-28C4E9A6718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50863" y="6374483"/>
            <a:ext cx="5610828" cy="45719"/>
          </a:xfrm>
          <a:prstGeom prst="rect">
            <a:avLst/>
          </a:prstGeom>
        </p:spPr>
        <p:txBody>
          <a:bodyPr wrap="none" lIns="0" tIns="0" rIns="0" bIns="0"/>
          <a:lstStyle>
            <a:lvl1pPr marL="0" indent="0">
              <a:lnSpc>
                <a:spcPts val="0"/>
              </a:lnSpc>
              <a:spcBef>
                <a:spcPts val="0"/>
              </a:spcBef>
              <a:buNone/>
              <a:defRPr sz="800" b="1">
                <a:solidFill>
                  <a:schemeClr val="accent1"/>
                </a:solidFill>
              </a:defRPr>
            </a:lvl1pPr>
            <a:lvl2pPr marL="457223" indent="0">
              <a:buNone/>
              <a:defRPr>
                <a:solidFill>
                  <a:schemeClr val="bg1"/>
                </a:solidFill>
              </a:defRPr>
            </a:lvl2pPr>
            <a:lvl3pPr marL="914446" indent="0">
              <a:buNone/>
              <a:defRPr>
                <a:solidFill>
                  <a:schemeClr val="bg1"/>
                </a:solidFill>
              </a:defRPr>
            </a:lvl3pPr>
            <a:lvl4pPr marL="1371669" indent="0">
              <a:buNone/>
              <a:defRPr>
                <a:solidFill>
                  <a:schemeClr val="bg1"/>
                </a:solidFill>
              </a:defRPr>
            </a:lvl4pPr>
            <a:lvl5pPr marL="1828891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____________________________________________________________________</a:t>
            </a:r>
          </a:p>
        </p:txBody>
      </p:sp>
      <p:sp>
        <p:nvSpPr>
          <p:cNvPr id="15" name="Textplatzhalter 12">
            <a:extLst>
              <a:ext uri="{FF2B5EF4-FFF2-40B4-BE49-F238E27FC236}">
                <a16:creationId xmlns:a16="http://schemas.microsoft.com/office/drawing/2014/main" id="{046587FD-6F71-40C9-9523-58BF73EE91C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50864" y="6374482"/>
            <a:ext cx="3860829" cy="43815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Wingdings 3" panose="05040102010807070707" pitchFamily="18" charset="2"/>
              <a:buNone/>
              <a:defRPr sz="8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de-DE" dirty="0"/>
              <a:t>Fußnoten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97057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olie Untertitel und Text 2 hor.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feld 8">
            <a:extLst>
              <a:ext uri="{FF2B5EF4-FFF2-40B4-BE49-F238E27FC236}">
                <a16:creationId xmlns:a16="http://schemas.microsoft.com/office/drawing/2014/main" id="{BFA367EF-A5E5-4514-8BAB-4DC307C7F78B}"/>
              </a:ext>
            </a:extLst>
          </p:cNvPr>
          <p:cNvSpPr txBox="1"/>
          <p:nvPr userDrawn="1"/>
        </p:nvSpPr>
        <p:spPr>
          <a:xfrm>
            <a:off x="0" y="6602352"/>
            <a:ext cx="12192000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de-DE" sz="8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© cronos Unternehmensberatung GmbH | </a:t>
            </a:r>
            <a:r>
              <a:rPr lang="de-DE" sz="800" b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Folie </a:t>
            </a:r>
            <a:fld id="{F3B9B879-BF2C-4C36-8C6D-28725C889E1B}" type="slidenum">
              <a:rPr lang="de-DE" sz="800" b="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pPr algn="r">
                <a:lnSpc>
                  <a:spcPct val="150000"/>
                </a:lnSpc>
              </a:pPr>
              <a:t>‹Nr.›</a:t>
            </a:fld>
            <a:endParaRPr lang="de-DE" sz="800" b="0" kern="1200" dirty="0">
              <a:solidFill>
                <a:schemeClr val="tx1">
                  <a:lumMod val="50000"/>
                  <a:lumOff val="50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D10CCAF1-EDF7-4A98-ABA4-4BB856828B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7788" y="161924"/>
            <a:ext cx="10285412" cy="424732"/>
          </a:xfrm>
          <a:prstGeom prst="rect">
            <a:avLst/>
          </a:prstGeom>
          <a:noFill/>
        </p:spPr>
        <p:txBody>
          <a:bodyPr wrap="square" lIns="216000" rIns="216000">
            <a:spAutoFit/>
          </a:bodyPr>
          <a:lstStyle>
            <a:lvl1pPr algn="l">
              <a:defRPr sz="2400" b="1" cap="all" baseline="0">
                <a:solidFill>
                  <a:schemeClr val="tx1"/>
                </a:solidFill>
                <a:latin typeface="Roboto Condensed" panose="020B0604020202020204" charset="0"/>
                <a:ea typeface="Roboto Condensed" panose="020B0604020202020204" charset="0"/>
              </a:defRPr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58CB83DF-93CF-48F6-97E4-685037F1BCB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47788" y="585788"/>
            <a:ext cx="10285413" cy="423862"/>
          </a:xfrm>
          <a:prstGeom prst="rect">
            <a:avLst/>
          </a:prstGeom>
        </p:spPr>
        <p:txBody>
          <a:bodyPr lIns="216000" rIns="216000"/>
          <a:lstStyle>
            <a:lvl1pPr marL="0" indent="0">
              <a:buNone/>
              <a:defRPr sz="18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pic>
        <p:nvPicPr>
          <p:cNvPr id="10" name="Grafik 9" descr="Ein Bild, das Text enthält.&#10;&#10;Automatisch generierte Beschreibung">
            <a:extLst>
              <a:ext uri="{FF2B5EF4-FFF2-40B4-BE49-F238E27FC236}">
                <a16:creationId xmlns:a16="http://schemas.microsoft.com/office/drawing/2014/main" id="{8726F453-DCB6-4A49-B838-BF8D637439E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2" y="161925"/>
            <a:ext cx="1152525" cy="424220"/>
          </a:xfrm>
          <a:prstGeom prst="rect">
            <a:avLst/>
          </a:prstGeom>
        </p:spPr>
      </p:pic>
      <p:sp>
        <p:nvSpPr>
          <p:cNvPr id="8" name="Textplatzhalter 3">
            <a:extLst>
              <a:ext uri="{FF2B5EF4-FFF2-40B4-BE49-F238E27FC236}">
                <a16:creationId xmlns:a16="http://schemas.microsoft.com/office/drawing/2014/main" id="{B1178291-1503-4F22-95DD-44C026553C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0864" y="1199132"/>
            <a:ext cx="11082337" cy="2505792"/>
          </a:xfrm>
          <a:prstGeom prst="rect">
            <a:avLst/>
          </a:prstGeom>
        </p:spPr>
        <p:txBody>
          <a:bodyPr/>
          <a:lstStyle>
            <a:lvl1pPr marL="228611" indent="-228611">
              <a:buFont typeface="Webdings" panose="05030102010509060703" pitchFamily="18" charset="2"/>
              <a:buChar char="4"/>
              <a:defRPr sz="1400"/>
            </a:lvl1pPr>
            <a:lvl2pPr marL="685834" indent="-228611">
              <a:buFont typeface="Webdings" panose="05030102010509060703" pitchFamily="18" charset="2"/>
              <a:buChar char="4"/>
              <a:defRPr sz="1200"/>
            </a:lvl2pPr>
            <a:lvl3pPr marL="1143057" indent="-228611">
              <a:buFont typeface="Webdings" panose="05030102010509060703" pitchFamily="18" charset="2"/>
              <a:buChar char="4"/>
              <a:defRPr sz="1100"/>
            </a:lvl3pPr>
            <a:lvl4pPr marL="1600280" indent="-228611">
              <a:buFont typeface="Webdings" panose="05030102010509060703" pitchFamily="18" charset="2"/>
              <a:buChar char="4"/>
              <a:defRPr sz="1050"/>
            </a:lvl4pPr>
            <a:lvl5pPr marL="2057503" indent="-228611">
              <a:buFont typeface="Webdings" panose="05030102010509060703" pitchFamily="18" charset="2"/>
              <a:buChar char="4"/>
              <a:defRPr sz="1050"/>
            </a:lvl5pPr>
            <a:lvl6pPr marL="2514726" indent="-228611">
              <a:buFont typeface="Webdings" panose="05030102010509060703" pitchFamily="18" charset="2"/>
              <a:buChar char="4"/>
              <a:defRPr sz="1050"/>
            </a:lvl6pPr>
            <a:lvl7pPr marL="2971949" indent="-228611">
              <a:buFont typeface="Webdings" panose="05030102010509060703" pitchFamily="18" charset="2"/>
              <a:buChar char="4"/>
              <a:defRPr sz="1050"/>
            </a:lvl7pPr>
            <a:lvl8pPr marL="3429171" indent="-228611">
              <a:buFont typeface="Webdings" panose="05030102010509060703" pitchFamily="18" charset="2"/>
              <a:buChar char="4"/>
              <a:defRPr sz="1050"/>
            </a:lvl8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1" name="Textplatzhalter 3">
            <a:extLst>
              <a:ext uri="{FF2B5EF4-FFF2-40B4-BE49-F238E27FC236}">
                <a16:creationId xmlns:a16="http://schemas.microsoft.com/office/drawing/2014/main" id="{B381313C-D423-4DC6-AD05-FE02F78A306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50864" y="3796583"/>
            <a:ext cx="11082337" cy="2505792"/>
          </a:xfrm>
          <a:prstGeom prst="rect">
            <a:avLst/>
          </a:prstGeom>
        </p:spPr>
        <p:txBody>
          <a:bodyPr/>
          <a:lstStyle>
            <a:lvl1pPr marL="228611" indent="-228611">
              <a:buFont typeface="Webdings" panose="05030102010509060703" pitchFamily="18" charset="2"/>
              <a:buChar char="4"/>
              <a:defRPr sz="1400"/>
            </a:lvl1pPr>
            <a:lvl2pPr marL="685834" indent="-228611">
              <a:buFont typeface="Webdings" panose="05030102010509060703" pitchFamily="18" charset="2"/>
              <a:buChar char="4"/>
              <a:defRPr sz="1200"/>
            </a:lvl2pPr>
            <a:lvl3pPr marL="1143057" indent="-228611">
              <a:buFont typeface="Webdings" panose="05030102010509060703" pitchFamily="18" charset="2"/>
              <a:buChar char="4"/>
              <a:defRPr sz="1100"/>
            </a:lvl3pPr>
            <a:lvl4pPr marL="1600280" indent="-228611">
              <a:buFont typeface="Webdings" panose="05030102010509060703" pitchFamily="18" charset="2"/>
              <a:buChar char="4"/>
              <a:defRPr sz="1050"/>
            </a:lvl4pPr>
            <a:lvl5pPr marL="2057503" indent="-228611">
              <a:buFont typeface="Webdings" panose="05030102010509060703" pitchFamily="18" charset="2"/>
              <a:buChar char="4"/>
              <a:defRPr sz="1050"/>
            </a:lvl5pPr>
            <a:lvl6pPr marL="2514726" indent="-228611">
              <a:buFont typeface="Webdings" panose="05030102010509060703" pitchFamily="18" charset="2"/>
              <a:buChar char="4"/>
              <a:defRPr sz="1050"/>
            </a:lvl6pPr>
            <a:lvl7pPr marL="2971949" indent="-228611">
              <a:buFont typeface="Webdings" panose="05030102010509060703" pitchFamily="18" charset="2"/>
              <a:buChar char="4"/>
              <a:defRPr sz="1050"/>
            </a:lvl7pPr>
            <a:lvl8pPr marL="3429171" indent="-228611">
              <a:buFont typeface="Webdings" panose="05030102010509060703" pitchFamily="18" charset="2"/>
              <a:buChar char="4"/>
              <a:defRPr sz="1050"/>
            </a:lvl8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4" name="Textplatzhalter 18">
            <a:extLst>
              <a:ext uri="{FF2B5EF4-FFF2-40B4-BE49-F238E27FC236}">
                <a16:creationId xmlns:a16="http://schemas.microsoft.com/office/drawing/2014/main" id="{013940E9-294D-46AA-B20E-C8BAE5671C43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50863" y="6374483"/>
            <a:ext cx="5610828" cy="45719"/>
          </a:xfrm>
          <a:prstGeom prst="rect">
            <a:avLst/>
          </a:prstGeom>
        </p:spPr>
        <p:txBody>
          <a:bodyPr wrap="none" lIns="0" tIns="0" rIns="0" bIns="0"/>
          <a:lstStyle>
            <a:lvl1pPr marL="0" indent="0">
              <a:lnSpc>
                <a:spcPts val="0"/>
              </a:lnSpc>
              <a:spcBef>
                <a:spcPts val="0"/>
              </a:spcBef>
              <a:buNone/>
              <a:defRPr sz="800" b="1">
                <a:solidFill>
                  <a:schemeClr val="accent1"/>
                </a:solidFill>
              </a:defRPr>
            </a:lvl1pPr>
            <a:lvl2pPr marL="457223" indent="0">
              <a:buNone/>
              <a:defRPr>
                <a:solidFill>
                  <a:schemeClr val="bg1"/>
                </a:solidFill>
              </a:defRPr>
            </a:lvl2pPr>
            <a:lvl3pPr marL="914446" indent="0">
              <a:buNone/>
              <a:defRPr>
                <a:solidFill>
                  <a:schemeClr val="bg1"/>
                </a:solidFill>
              </a:defRPr>
            </a:lvl3pPr>
            <a:lvl4pPr marL="1371669" indent="0">
              <a:buNone/>
              <a:defRPr>
                <a:solidFill>
                  <a:schemeClr val="bg1"/>
                </a:solidFill>
              </a:defRPr>
            </a:lvl4pPr>
            <a:lvl5pPr marL="1828891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____________________________________________________________________</a:t>
            </a:r>
          </a:p>
        </p:txBody>
      </p:sp>
      <p:sp>
        <p:nvSpPr>
          <p:cNvPr id="15" name="Textplatzhalter 12">
            <a:extLst>
              <a:ext uri="{FF2B5EF4-FFF2-40B4-BE49-F238E27FC236}">
                <a16:creationId xmlns:a16="http://schemas.microsoft.com/office/drawing/2014/main" id="{D02EC2A8-E697-4C24-89F7-598EF641953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50864" y="6374482"/>
            <a:ext cx="3860829" cy="43815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Wingdings 3" panose="05040102010807070707" pitchFamily="18" charset="2"/>
              <a:buNone/>
              <a:defRPr sz="8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de-DE" dirty="0"/>
              <a:t>Fußnoten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802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Folie Untertitel und Tex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A8722B80-FF27-454B-8E64-3059AF740949}"/>
              </a:ext>
            </a:extLst>
          </p:cNvPr>
          <p:cNvSpPr/>
          <p:nvPr userDrawn="1"/>
        </p:nvSpPr>
        <p:spPr>
          <a:xfrm>
            <a:off x="6096000" y="1"/>
            <a:ext cx="6096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BFA367EF-A5E5-4514-8BAB-4DC307C7F78B}"/>
              </a:ext>
            </a:extLst>
          </p:cNvPr>
          <p:cNvSpPr txBox="1"/>
          <p:nvPr userDrawn="1"/>
        </p:nvSpPr>
        <p:spPr>
          <a:xfrm>
            <a:off x="0" y="6602352"/>
            <a:ext cx="12192000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de-DE" sz="800" b="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© cronos Unternehmensberatung GmbH | </a:t>
            </a:r>
            <a:r>
              <a:rPr lang="de-DE" sz="800" b="0" kern="12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Folie </a:t>
            </a:r>
            <a:fld id="{F3B9B879-BF2C-4C36-8C6D-28725C889E1B}" type="slidenum">
              <a:rPr lang="de-DE" sz="800" b="0" kern="1200" smtClean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pPr algn="r">
                <a:lnSpc>
                  <a:spcPct val="150000"/>
                </a:lnSpc>
              </a:pPr>
              <a:t>‹Nr.›</a:t>
            </a:fld>
            <a:endParaRPr lang="de-DE" sz="800" b="0" kern="1200" dirty="0">
              <a:solidFill>
                <a:schemeClr val="bg1"/>
              </a:solidFill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D10CCAF1-EDF7-4A98-ABA4-4BB856828B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7788" y="161924"/>
            <a:ext cx="4748212" cy="424732"/>
          </a:xfrm>
          <a:prstGeom prst="rect">
            <a:avLst/>
          </a:prstGeom>
          <a:noFill/>
        </p:spPr>
        <p:txBody>
          <a:bodyPr wrap="square" lIns="216000" rIns="216000">
            <a:spAutoFit/>
          </a:bodyPr>
          <a:lstStyle>
            <a:lvl1pPr algn="l">
              <a:defRPr sz="2400" b="1" cap="all" baseline="0">
                <a:solidFill>
                  <a:schemeClr val="tx1"/>
                </a:solidFill>
                <a:latin typeface="Roboto Condensed" panose="020B0604020202020204" charset="0"/>
                <a:ea typeface="Roboto Condensed" panose="020B0604020202020204" charset="0"/>
              </a:defRPr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58CB83DF-93CF-48F6-97E4-685037F1BCB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47788" y="585788"/>
            <a:ext cx="4748212" cy="423862"/>
          </a:xfrm>
          <a:prstGeom prst="rect">
            <a:avLst/>
          </a:prstGeom>
        </p:spPr>
        <p:txBody>
          <a:bodyPr lIns="216000" rIns="216000"/>
          <a:lstStyle>
            <a:lvl1pPr marL="0" indent="0">
              <a:buNone/>
              <a:defRPr sz="18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EE21F221-93D5-4411-9F9E-263477F007F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50864" y="1309758"/>
            <a:ext cx="5431193" cy="4998967"/>
          </a:xfrm>
          <a:prstGeom prst="rect">
            <a:avLst/>
          </a:prstGeom>
        </p:spPr>
        <p:txBody>
          <a:bodyPr/>
          <a:lstStyle>
            <a:lvl1pPr marL="228611" indent="-228611">
              <a:buFont typeface="Webdings" panose="05030102010509060703" pitchFamily="18" charset="2"/>
              <a:buChar char="4"/>
              <a:defRPr sz="1400"/>
            </a:lvl1pPr>
            <a:lvl2pPr marL="685834" indent="-228611">
              <a:buFont typeface="Webdings" panose="05030102010509060703" pitchFamily="18" charset="2"/>
              <a:buChar char="4"/>
              <a:defRPr sz="1200"/>
            </a:lvl2pPr>
            <a:lvl3pPr marL="1143057" indent="-228611">
              <a:buFont typeface="Webdings" panose="05030102010509060703" pitchFamily="18" charset="2"/>
              <a:buChar char="4"/>
              <a:defRPr sz="1100"/>
            </a:lvl3pPr>
            <a:lvl4pPr marL="1600280" indent="-228611">
              <a:buFont typeface="Webdings" panose="05030102010509060703" pitchFamily="18" charset="2"/>
              <a:buChar char="4"/>
              <a:defRPr sz="1050"/>
            </a:lvl4pPr>
            <a:lvl5pPr marL="2057503" indent="-228611">
              <a:buFont typeface="Webdings" panose="05030102010509060703" pitchFamily="18" charset="2"/>
              <a:buChar char="4"/>
              <a:defRPr sz="1050"/>
            </a:lvl5pPr>
            <a:lvl6pPr marL="2514726" indent="-228611">
              <a:buFont typeface="Webdings" panose="05030102010509060703" pitchFamily="18" charset="2"/>
              <a:buChar char="4"/>
              <a:defRPr sz="1050"/>
            </a:lvl6pPr>
            <a:lvl7pPr marL="2971949" indent="-228611">
              <a:buFont typeface="Webdings" panose="05030102010509060703" pitchFamily="18" charset="2"/>
              <a:buChar char="4"/>
              <a:defRPr sz="1050"/>
            </a:lvl7pPr>
            <a:lvl8pPr marL="3429171" indent="-228611">
              <a:buFont typeface="Webdings" panose="05030102010509060703" pitchFamily="18" charset="2"/>
              <a:buChar char="4"/>
              <a:defRPr sz="1050"/>
            </a:lvl8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1" name="Textplatzhalter 3">
            <a:extLst>
              <a:ext uri="{FF2B5EF4-FFF2-40B4-BE49-F238E27FC236}">
                <a16:creationId xmlns:a16="http://schemas.microsoft.com/office/drawing/2014/main" id="{930E16D0-A82F-4645-8F61-25987692268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09945" y="1309758"/>
            <a:ext cx="5431193" cy="4998967"/>
          </a:xfrm>
          <a:prstGeom prst="rect">
            <a:avLst/>
          </a:prstGeom>
        </p:spPr>
        <p:txBody>
          <a:bodyPr/>
          <a:lstStyle>
            <a:lvl1pPr marL="228611" indent="-228611">
              <a:buFont typeface="Webdings" panose="05030102010509060703" pitchFamily="18" charset="2"/>
              <a:buChar char="4"/>
              <a:defRPr sz="1400">
                <a:solidFill>
                  <a:schemeClr val="bg1"/>
                </a:solidFill>
              </a:defRPr>
            </a:lvl1pPr>
            <a:lvl2pPr marL="685834" indent="-228611">
              <a:buFont typeface="Webdings" panose="05030102010509060703" pitchFamily="18" charset="2"/>
              <a:buChar char="4"/>
              <a:defRPr sz="1200">
                <a:solidFill>
                  <a:schemeClr val="bg1"/>
                </a:solidFill>
              </a:defRPr>
            </a:lvl2pPr>
            <a:lvl3pPr marL="1143057" indent="-228611">
              <a:buFont typeface="Webdings" panose="05030102010509060703" pitchFamily="18" charset="2"/>
              <a:buChar char="4"/>
              <a:defRPr sz="1100">
                <a:solidFill>
                  <a:schemeClr val="bg1"/>
                </a:solidFill>
              </a:defRPr>
            </a:lvl3pPr>
            <a:lvl4pPr marL="1600280" indent="-228611">
              <a:buFont typeface="Webdings" panose="05030102010509060703" pitchFamily="18" charset="2"/>
              <a:buChar char="4"/>
              <a:defRPr sz="1050">
                <a:solidFill>
                  <a:schemeClr val="bg1"/>
                </a:solidFill>
              </a:defRPr>
            </a:lvl4pPr>
            <a:lvl5pPr marL="2057503" indent="-228611">
              <a:buFont typeface="Webdings" panose="05030102010509060703" pitchFamily="18" charset="2"/>
              <a:buChar char="4"/>
              <a:defRPr sz="1050">
                <a:solidFill>
                  <a:schemeClr val="bg1"/>
                </a:solidFill>
              </a:defRPr>
            </a:lvl5pPr>
            <a:lvl6pPr marL="2514726" indent="-228611">
              <a:buFont typeface="Webdings" panose="05030102010509060703" pitchFamily="18" charset="2"/>
              <a:buChar char="4"/>
              <a:defRPr sz="1050">
                <a:solidFill>
                  <a:schemeClr val="bg1"/>
                </a:solidFill>
              </a:defRPr>
            </a:lvl6pPr>
            <a:lvl7pPr marL="2971949" indent="-228611">
              <a:buFont typeface="Webdings" panose="05030102010509060703" pitchFamily="18" charset="2"/>
              <a:buChar char="4"/>
              <a:defRPr sz="1050">
                <a:solidFill>
                  <a:schemeClr val="bg1"/>
                </a:solidFill>
              </a:defRPr>
            </a:lvl7pPr>
            <a:lvl8pPr marL="3429171" indent="-228611">
              <a:buFont typeface="Webdings" panose="05030102010509060703" pitchFamily="18" charset="2"/>
              <a:buChar char="4"/>
              <a:defRPr sz="1050">
                <a:solidFill>
                  <a:schemeClr val="bg1"/>
                </a:solidFill>
              </a:defRPr>
            </a:lvl8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5" name="Textplatzhalter 4">
            <a:extLst>
              <a:ext uri="{FF2B5EF4-FFF2-40B4-BE49-F238E27FC236}">
                <a16:creationId xmlns:a16="http://schemas.microsoft.com/office/drawing/2014/main" id="{27A7B631-E63B-49CB-8D97-A2ED2A84128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6000" y="585788"/>
            <a:ext cx="4748212" cy="423862"/>
          </a:xfrm>
          <a:prstGeom prst="rect">
            <a:avLst/>
          </a:prstGeom>
        </p:spPr>
        <p:txBody>
          <a:bodyPr lIns="216000" rIns="216000"/>
          <a:lstStyle>
            <a:lvl1pPr marL="0" indent="0">
              <a:buNone/>
              <a:defRPr sz="1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F73DD8D-C8A6-4E2D-9C0D-11E1FC0A1AC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6001" y="160338"/>
            <a:ext cx="4748213" cy="423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23" indent="0">
              <a:buNone/>
              <a:defRPr b="1">
                <a:latin typeface="+mj-lt"/>
              </a:defRPr>
            </a:lvl2pPr>
            <a:lvl3pPr marL="914446" indent="0">
              <a:buNone/>
              <a:defRPr b="1">
                <a:latin typeface="+mj-lt"/>
              </a:defRPr>
            </a:lvl3pPr>
            <a:lvl4pPr marL="1371669" indent="0">
              <a:buNone/>
              <a:defRPr b="1">
                <a:latin typeface="+mj-lt"/>
              </a:defRPr>
            </a:lvl4pPr>
            <a:lvl5pPr marL="1828891" indent="0">
              <a:buNone/>
              <a:defRPr b="1">
                <a:latin typeface="+mj-lt"/>
              </a:defRPr>
            </a:lvl5pPr>
          </a:lstStyle>
          <a:p>
            <a:pPr lvl="0"/>
            <a:r>
              <a:rPr lang="de-DE" dirty="0"/>
              <a:t>TITEL</a:t>
            </a:r>
          </a:p>
        </p:txBody>
      </p:sp>
      <p:pic>
        <p:nvPicPr>
          <p:cNvPr id="14" name="Grafik 13" descr="Ein Bild, das Text enthält.&#10;&#10;Automatisch generierte Beschreibung">
            <a:extLst>
              <a:ext uri="{FF2B5EF4-FFF2-40B4-BE49-F238E27FC236}">
                <a16:creationId xmlns:a16="http://schemas.microsoft.com/office/drawing/2014/main" id="{6FF716DC-6F1B-4A5A-96A2-9B9FBD3D917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2" y="161925"/>
            <a:ext cx="1152525" cy="424220"/>
          </a:xfrm>
          <a:prstGeom prst="rect">
            <a:avLst/>
          </a:prstGeom>
        </p:spPr>
      </p:pic>
      <p:sp>
        <p:nvSpPr>
          <p:cNvPr id="16" name="Textplatzhalter 18">
            <a:extLst>
              <a:ext uri="{FF2B5EF4-FFF2-40B4-BE49-F238E27FC236}">
                <a16:creationId xmlns:a16="http://schemas.microsoft.com/office/drawing/2014/main" id="{F2A8B94D-C634-4F2C-92EC-25C78161E84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50863" y="6374483"/>
            <a:ext cx="5610828" cy="45719"/>
          </a:xfrm>
          <a:prstGeom prst="rect">
            <a:avLst/>
          </a:prstGeom>
        </p:spPr>
        <p:txBody>
          <a:bodyPr wrap="none" lIns="0" tIns="0" rIns="0" bIns="0"/>
          <a:lstStyle>
            <a:lvl1pPr marL="0" indent="0">
              <a:lnSpc>
                <a:spcPts val="0"/>
              </a:lnSpc>
              <a:spcBef>
                <a:spcPts val="0"/>
              </a:spcBef>
              <a:buNone/>
              <a:defRPr sz="800" b="1">
                <a:solidFill>
                  <a:schemeClr val="accent1"/>
                </a:solidFill>
              </a:defRPr>
            </a:lvl1pPr>
            <a:lvl2pPr marL="457223" indent="0">
              <a:buNone/>
              <a:defRPr>
                <a:solidFill>
                  <a:schemeClr val="bg1"/>
                </a:solidFill>
              </a:defRPr>
            </a:lvl2pPr>
            <a:lvl3pPr marL="914446" indent="0">
              <a:buNone/>
              <a:defRPr>
                <a:solidFill>
                  <a:schemeClr val="bg1"/>
                </a:solidFill>
              </a:defRPr>
            </a:lvl3pPr>
            <a:lvl4pPr marL="1371669" indent="0">
              <a:buNone/>
              <a:defRPr>
                <a:solidFill>
                  <a:schemeClr val="bg1"/>
                </a:solidFill>
              </a:defRPr>
            </a:lvl4pPr>
            <a:lvl5pPr marL="1828891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____________________________________________________________________</a:t>
            </a:r>
          </a:p>
        </p:txBody>
      </p:sp>
      <p:sp>
        <p:nvSpPr>
          <p:cNvPr id="17" name="Textplatzhalter 12">
            <a:extLst>
              <a:ext uri="{FF2B5EF4-FFF2-40B4-BE49-F238E27FC236}">
                <a16:creationId xmlns:a16="http://schemas.microsoft.com/office/drawing/2014/main" id="{D1E12A6D-F3E0-4165-851F-F09D2DD64B3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50864" y="6374482"/>
            <a:ext cx="3860829" cy="43815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Wingdings 3" panose="05040102010807070707" pitchFamily="18" charset="2"/>
              <a:buNone/>
              <a:defRPr sz="8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de-DE" dirty="0"/>
              <a:t>Fußnoten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61482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lie Tite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feld 8">
            <a:extLst>
              <a:ext uri="{FF2B5EF4-FFF2-40B4-BE49-F238E27FC236}">
                <a16:creationId xmlns:a16="http://schemas.microsoft.com/office/drawing/2014/main" id="{BFA367EF-A5E5-4514-8BAB-4DC307C7F78B}"/>
              </a:ext>
            </a:extLst>
          </p:cNvPr>
          <p:cNvSpPr txBox="1"/>
          <p:nvPr userDrawn="1"/>
        </p:nvSpPr>
        <p:spPr>
          <a:xfrm>
            <a:off x="0" y="6602352"/>
            <a:ext cx="12192000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de-DE" sz="8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© cronos Unternehmensberatung GmbH | </a:t>
            </a:r>
            <a:r>
              <a:rPr lang="de-DE" sz="800" b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Folie </a:t>
            </a:r>
            <a:fld id="{F3B9B879-BF2C-4C36-8C6D-28725C889E1B}" type="slidenum">
              <a:rPr lang="de-DE" sz="800" b="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pPr algn="r">
                <a:lnSpc>
                  <a:spcPct val="150000"/>
                </a:lnSpc>
              </a:pPr>
              <a:t>‹Nr.›</a:t>
            </a:fld>
            <a:endParaRPr lang="de-DE" sz="800" b="0" kern="1200" dirty="0">
              <a:solidFill>
                <a:schemeClr val="tx1">
                  <a:lumMod val="50000"/>
                  <a:lumOff val="50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7BB4D69E-935A-4775-BB2A-41FAB07882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7788" y="161924"/>
            <a:ext cx="10285412" cy="424732"/>
          </a:xfrm>
          <a:prstGeom prst="rect">
            <a:avLst/>
          </a:prstGeom>
          <a:noFill/>
        </p:spPr>
        <p:txBody>
          <a:bodyPr wrap="square" lIns="216000" rIns="216000">
            <a:spAutoFit/>
          </a:bodyPr>
          <a:lstStyle>
            <a:lvl1pPr algn="l">
              <a:defRPr sz="2400" b="1" cap="all" baseline="0">
                <a:solidFill>
                  <a:schemeClr val="tx1"/>
                </a:solidFill>
                <a:latin typeface="Roboto Condensed" panose="020B0604020202020204" charset="0"/>
                <a:ea typeface="Roboto Condensed" panose="020B0604020202020204" charset="0"/>
              </a:defRPr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1ED460A0-CA92-44F7-9BD9-900F3848A0E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47788" y="585788"/>
            <a:ext cx="10285413" cy="423862"/>
          </a:xfrm>
          <a:prstGeom prst="rect">
            <a:avLst/>
          </a:prstGeom>
        </p:spPr>
        <p:txBody>
          <a:bodyPr lIns="216000" rIns="216000"/>
          <a:lstStyle>
            <a:lvl1pPr marL="0" indent="0">
              <a:buNone/>
              <a:defRPr sz="18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pic>
        <p:nvPicPr>
          <p:cNvPr id="6" name="Grafik 5" descr="Ein Bild, das Text enthält.&#10;&#10;Automatisch generierte Beschreibung">
            <a:extLst>
              <a:ext uri="{FF2B5EF4-FFF2-40B4-BE49-F238E27FC236}">
                <a16:creationId xmlns:a16="http://schemas.microsoft.com/office/drawing/2014/main" id="{4FBAB887-3F1E-4818-AAD1-AE010D9A380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2" y="161925"/>
            <a:ext cx="1152525" cy="424220"/>
          </a:xfrm>
          <a:prstGeom prst="rect">
            <a:avLst/>
          </a:prstGeom>
        </p:spPr>
      </p:pic>
      <p:sp>
        <p:nvSpPr>
          <p:cNvPr id="12" name="Textplatzhalter 18">
            <a:extLst>
              <a:ext uri="{FF2B5EF4-FFF2-40B4-BE49-F238E27FC236}">
                <a16:creationId xmlns:a16="http://schemas.microsoft.com/office/drawing/2014/main" id="{01768121-1B5B-401F-8ADF-69894D181553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50863" y="6374483"/>
            <a:ext cx="5610828" cy="45719"/>
          </a:xfrm>
          <a:prstGeom prst="rect">
            <a:avLst/>
          </a:prstGeom>
        </p:spPr>
        <p:txBody>
          <a:bodyPr wrap="none" lIns="0" tIns="0" rIns="0" bIns="0"/>
          <a:lstStyle>
            <a:lvl1pPr marL="0" indent="0">
              <a:lnSpc>
                <a:spcPts val="0"/>
              </a:lnSpc>
              <a:spcBef>
                <a:spcPts val="0"/>
              </a:spcBef>
              <a:buNone/>
              <a:defRPr sz="800" b="1">
                <a:solidFill>
                  <a:schemeClr val="accent1"/>
                </a:solidFill>
              </a:defRPr>
            </a:lvl1pPr>
            <a:lvl2pPr marL="457223" indent="0">
              <a:buNone/>
              <a:defRPr>
                <a:solidFill>
                  <a:schemeClr val="bg1"/>
                </a:solidFill>
              </a:defRPr>
            </a:lvl2pPr>
            <a:lvl3pPr marL="914446" indent="0">
              <a:buNone/>
              <a:defRPr>
                <a:solidFill>
                  <a:schemeClr val="bg1"/>
                </a:solidFill>
              </a:defRPr>
            </a:lvl3pPr>
            <a:lvl4pPr marL="1371669" indent="0">
              <a:buNone/>
              <a:defRPr>
                <a:solidFill>
                  <a:schemeClr val="bg1"/>
                </a:solidFill>
              </a:defRPr>
            </a:lvl4pPr>
            <a:lvl5pPr marL="1828891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____________________________________________________________________</a:t>
            </a:r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2E35AAFB-3C5E-48B8-8B4E-0C78741B4AE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50864" y="6374482"/>
            <a:ext cx="3860829" cy="43815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Wingdings 3" panose="05040102010807070707" pitchFamily="18" charset="2"/>
              <a:buNone/>
              <a:defRPr sz="8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de-DE" dirty="0"/>
              <a:t>Fußnoten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8847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bschlussfolie Sky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Placeholder 27">
            <a:extLst>
              <a:ext uri="{FF2B5EF4-FFF2-40B4-BE49-F238E27FC236}">
                <a16:creationId xmlns:a16="http://schemas.microsoft.com/office/drawing/2014/main" id="{B2381012-48B5-430D-8F8A-8DFAB0A2FA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463" b="8951"/>
          <a:stretch/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1275856D-0638-4711-B57A-B8DB80750B5F}"/>
              </a:ext>
            </a:extLst>
          </p:cNvPr>
          <p:cNvSpPr/>
          <p:nvPr/>
        </p:nvSpPr>
        <p:spPr>
          <a:xfrm>
            <a:off x="0" y="4924137"/>
            <a:ext cx="12192000" cy="193671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0" name="Textfeld 69">
            <a:extLst>
              <a:ext uri="{FF2B5EF4-FFF2-40B4-BE49-F238E27FC236}">
                <a16:creationId xmlns:a16="http://schemas.microsoft.com/office/drawing/2014/main" id="{958D45F4-E629-4B0D-90D3-3DF6E41BBBA3}"/>
              </a:ext>
            </a:extLst>
          </p:cNvPr>
          <p:cNvSpPr txBox="1"/>
          <p:nvPr userDrawn="1"/>
        </p:nvSpPr>
        <p:spPr>
          <a:xfrm>
            <a:off x="743205" y="5094836"/>
            <a:ext cx="216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cronos Hauptsitz</a:t>
            </a:r>
          </a:p>
        </p:txBody>
      </p:sp>
      <p:sp>
        <p:nvSpPr>
          <p:cNvPr id="76" name="Textfeld 75">
            <a:extLst>
              <a:ext uri="{FF2B5EF4-FFF2-40B4-BE49-F238E27FC236}">
                <a16:creationId xmlns:a16="http://schemas.microsoft.com/office/drawing/2014/main" id="{CE182A9E-B57F-4598-B069-31FF5F752BD0}"/>
              </a:ext>
            </a:extLst>
          </p:cNvPr>
          <p:cNvSpPr txBox="1"/>
          <p:nvPr userDrawn="1"/>
        </p:nvSpPr>
        <p:spPr>
          <a:xfrm>
            <a:off x="760164" y="5466542"/>
            <a:ext cx="2770437" cy="75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1000" b="1" dirty="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cronos Unternehmensberatung GmbH</a:t>
            </a:r>
          </a:p>
          <a:p>
            <a:pPr>
              <a:lnSpc>
                <a:spcPct val="150000"/>
              </a:lnSpc>
            </a:pPr>
            <a:r>
              <a:rPr lang="de-DE" sz="1000" dirty="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Am Mittelhafen 14</a:t>
            </a:r>
          </a:p>
          <a:p>
            <a:pPr>
              <a:lnSpc>
                <a:spcPct val="150000"/>
              </a:lnSpc>
            </a:pPr>
            <a:r>
              <a:rPr lang="de-DE" sz="1000" dirty="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D-48155 Münster</a:t>
            </a:r>
          </a:p>
        </p:txBody>
      </p:sp>
      <p:sp>
        <p:nvSpPr>
          <p:cNvPr id="77" name="Textfeld 76">
            <a:extLst>
              <a:ext uri="{FF2B5EF4-FFF2-40B4-BE49-F238E27FC236}">
                <a16:creationId xmlns:a16="http://schemas.microsoft.com/office/drawing/2014/main" id="{269CE648-1139-480C-A696-41B8CE973C09}"/>
              </a:ext>
            </a:extLst>
          </p:cNvPr>
          <p:cNvSpPr txBox="1"/>
          <p:nvPr userDrawn="1"/>
        </p:nvSpPr>
        <p:spPr>
          <a:xfrm>
            <a:off x="743206" y="6432685"/>
            <a:ext cx="5130478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800" b="0" dirty="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© cronos Unternehmensberatung GmbH</a:t>
            </a:r>
          </a:p>
        </p:txBody>
      </p:sp>
      <p:pic>
        <p:nvPicPr>
          <p:cNvPr id="94" name="Grafik 93" descr="Smartphone">
            <a:extLst>
              <a:ext uri="{FF2B5EF4-FFF2-40B4-BE49-F238E27FC236}">
                <a16:creationId xmlns:a16="http://schemas.microsoft.com/office/drawing/2014/main" id="{84A84DDC-DDCE-4211-B817-A2D306E4889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47541" y="5564890"/>
            <a:ext cx="144000" cy="144000"/>
          </a:xfrm>
          <a:prstGeom prst="rect">
            <a:avLst/>
          </a:prstGeom>
        </p:spPr>
      </p:pic>
      <p:pic>
        <p:nvPicPr>
          <p:cNvPr id="95" name="Grafik 94" descr="Drucker">
            <a:extLst>
              <a:ext uri="{FF2B5EF4-FFF2-40B4-BE49-F238E27FC236}">
                <a16:creationId xmlns:a16="http://schemas.microsoft.com/office/drawing/2014/main" id="{241CABB6-7AF3-46E3-96FE-AD2C90B63BF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47541" y="5801144"/>
            <a:ext cx="144000" cy="144000"/>
          </a:xfrm>
          <a:prstGeom prst="rect">
            <a:avLst/>
          </a:prstGeom>
        </p:spPr>
      </p:pic>
      <p:pic>
        <p:nvPicPr>
          <p:cNvPr id="96" name="Grafik 95" descr="Internet">
            <a:extLst>
              <a:ext uri="{FF2B5EF4-FFF2-40B4-BE49-F238E27FC236}">
                <a16:creationId xmlns:a16="http://schemas.microsoft.com/office/drawing/2014/main" id="{E419A827-C65D-4024-A180-3B64AB06BCC6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47541" y="6039336"/>
            <a:ext cx="144000" cy="144000"/>
          </a:xfrm>
          <a:prstGeom prst="rect">
            <a:avLst/>
          </a:prstGeom>
        </p:spPr>
      </p:pic>
      <p:pic>
        <p:nvPicPr>
          <p:cNvPr id="120" name="Grafik 119">
            <a:hlinkClick r:id="rId7"/>
            <a:extLst>
              <a:ext uri="{FF2B5EF4-FFF2-40B4-BE49-F238E27FC236}">
                <a16:creationId xmlns:a16="http://schemas.microsoft.com/office/drawing/2014/main" id="{77F2A90F-3726-44B9-B9B0-6CF10C7658A0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7905" y="5510890"/>
            <a:ext cx="288000" cy="288000"/>
          </a:xfrm>
          <a:prstGeom prst="rect">
            <a:avLst/>
          </a:prstGeom>
        </p:spPr>
      </p:pic>
      <p:pic>
        <p:nvPicPr>
          <p:cNvPr id="121" name="Grafik 120">
            <a:hlinkClick r:id="rId9"/>
            <a:extLst>
              <a:ext uri="{FF2B5EF4-FFF2-40B4-BE49-F238E27FC236}">
                <a16:creationId xmlns:a16="http://schemas.microsoft.com/office/drawing/2014/main" id="{C7181463-1A73-4556-B976-072E4D6A51C9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31656" y="5510890"/>
            <a:ext cx="288000" cy="288000"/>
          </a:xfrm>
          <a:prstGeom prst="rect">
            <a:avLst/>
          </a:prstGeom>
        </p:spPr>
      </p:pic>
      <p:sp>
        <p:nvSpPr>
          <p:cNvPr id="122" name="Textfeld 121">
            <a:extLst>
              <a:ext uri="{FF2B5EF4-FFF2-40B4-BE49-F238E27FC236}">
                <a16:creationId xmlns:a16="http://schemas.microsoft.com/office/drawing/2014/main" id="{A7A2F517-361B-44B5-BEBE-15545390B574}"/>
              </a:ext>
            </a:extLst>
          </p:cNvPr>
          <p:cNvSpPr txBox="1"/>
          <p:nvPr userDrawn="1"/>
        </p:nvSpPr>
        <p:spPr>
          <a:xfrm>
            <a:off x="6597511" y="5094836"/>
            <a:ext cx="216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err="1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Socials</a:t>
            </a:r>
            <a:endParaRPr lang="de-DE" sz="14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3" name="Textfeld 122">
            <a:extLst>
              <a:ext uri="{FF2B5EF4-FFF2-40B4-BE49-F238E27FC236}">
                <a16:creationId xmlns:a16="http://schemas.microsoft.com/office/drawing/2014/main" id="{D75C9B4C-B4BA-43B7-8AB9-9AE5AF9BEF00}"/>
              </a:ext>
            </a:extLst>
          </p:cNvPr>
          <p:cNvSpPr txBox="1"/>
          <p:nvPr userDrawn="1"/>
        </p:nvSpPr>
        <p:spPr>
          <a:xfrm>
            <a:off x="9524664" y="5094836"/>
            <a:ext cx="216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Bester Arbeitgeber</a:t>
            </a:r>
          </a:p>
        </p:txBody>
      </p:sp>
      <p:sp>
        <p:nvSpPr>
          <p:cNvPr id="124" name="Textfeld 123">
            <a:extLst>
              <a:ext uri="{FF2B5EF4-FFF2-40B4-BE49-F238E27FC236}">
                <a16:creationId xmlns:a16="http://schemas.microsoft.com/office/drawing/2014/main" id="{5EF1BC60-1054-45F0-9970-684DD02DF66B}"/>
              </a:ext>
            </a:extLst>
          </p:cNvPr>
          <p:cNvSpPr txBox="1"/>
          <p:nvPr userDrawn="1"/>
        </p:nvSpPr>
        <p:spPr>
          <a:xfrm>
            <a:off x="3670358" y="5094836"/>
            <a:ext cx="216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err="1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Get</a:t>
            </a:r>
            <a:r>
              <a:rPr lang="de-DE" sz="1400" b="1" dirty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in </a:t>
            </a:r>
            <a:r>
              <a:rPr lang="de-DE" sz="1400" b="1" dirty="0" err="1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touch</a:t>
            </a:r>
            <a:endParaRPr lang="de-DE" sz="14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9" name="Textfeld 128">
            <a:extLst>
              <a:ext uri="{FF2B5EF4-FFF2-40B4-BE49-F238E27FC236}">
                <a16:creationId xmlns:a16="http://schemas.microsoft.com/office/drawing/2014/main" id="{0A25ACA2-F1E4-42A7-882D-0BE4EC0904DB}"/>
              </a:ext>
            </a:extLst>
          </p:cNvPr>
          <p:cNvSpPr txBox="1"/>
          <p:nvPr userDrawn="1"/>
        </p:nvSpPr>
        <p:spPr>
          <a:xfrm>
            <a:off x="3895726" y="5466543"/>
            <a:ext cx="1841115" cy="75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1000" dirty="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+49 251 39966-0</a:t>
            </a:r>
          </a:p>
          <a:p>
            <a:pPr>
              <a:lnSpc>
                <a:spcPct val="150000"/>
              </a:lnSpc>
            </a:pPr>
            <a:r>
              <a:rPr lang="de-DE" sz="1000" dirty="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+49 251 39966-999</a:t>
            </a:r>
          </a:p>
          <a:p>
            <a:pPr>
              <a:lnSpc>
                <a:spcPct val="150000"/>
              </a:lnSpc>
            </a:pPr>
            <a:r>
              <a:rPr lang="de-DE" sz="1000" dirty="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cronos@cronos.de</a:t>
            </a:r>
            <a:endParaRPr lang="de-DE" sz="1000" dirty="0">
              <a:solidFill>
                <a:schemeClr val="bg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7" name="Textplatzhalter 3">
            <a:extLst>
              <a:ext uri="{FF2B5EF4-FFF2-40B4-BE49-F238E27FC236}">
                <a16:creationId xmlns:a16="http://schemas.microsoft.com/office/drawing/2014/main" id="{22B93F6E-CA4A-47D7-AD68-FF40C3521B4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8828" y="585788"/>
            <a:ext cx="533583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 algn="l">
              <a:buNone/>
              <a:defRPr lang="de-DE" sz="3200" b="1" cap="all" baseline="0" smtClean="0">
                <a:solidFill>
                  <a:srgbClr val="262626"/>
                </a:solidFill>
                <a:effectLst/>
                <a:latin typeface="Roboto Condensed" panose="020B0604020202020204" charset="0"/>
                <a:ea typeface="Roboto Condensed" panose="020B0604020202020204" charset="0"/>
              </a:defRPr>
            </a:lvl1pPr>
            <a:lvl2pPr>
              <a:defRPr lang="de-DE" sz="1800" smtClean="0"/>
            </a:lvl2pPr>
            <a:lvl3pPr>
              <a:defRPr lang="de-DE" sz="1800" smtClean="0"/>
            </a:lvl3pPr>
            <a:lvl4pPr>
              <a:defRPr lang="de-DE" smtClean="0"/>
            </a:lvl4pPr>
            <a:lvl5pPr>
              <a:defRPr lang="de-DE"/>
            </a:lvl5pPr>
          </a:lstStyle>
          <a:p>
            <a:pPr marL="0" lvl="0" algn="ctr"/>
            <a:r>
              <a:rPr lang="de-DE" dirty="0"/>
              <a:t>TITEL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D974ABDA-9328-4AB8-A539-61F7F1436DB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48414" y="1046533"/>
            <a:ext cx="5335587" cy="5349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223" indent="0">
              <a:buNone/>
              <a:defRPr sz="18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 marL="914446" indent="0">
              <a:buNone/>
              <a:defRPr sz="18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 marL="1371669" indent="0">
              <a:buNone/>
              <a:defRPr sz="18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 marL="1828891" indent="0">
              <a:buNone/>
              <a:defRPr sz="18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</a:lstStyle>
          <a:p>
            <a:pPr lvl="0"/>
            <a:r>
              <a:rPr lang="de-DE" dirty="0" err="1"/>
              <a:t>Let‘s</a:t>
            </a:r>
            <a:r>
              <a:rPr lang="de-DE" dirty="0"/>
              <a:t> </a:t>
            </a:r>
            <a:r>
              <a:rPr lang="de-DE" dirty="0" err="1"/>
              <a:t>stay</a:t>
            </a:r>
            <a:r>
              <a:rPr lang="de-DE" dirty="0"/>
              <a:t> in </a:t>
            </a:r>
            <a:r>
              <a:rPr lang="de-DE" dirty="0" err="1"/>
              <a:t>touch</a:t>
            </a:r>
            <a:endParaRPr lang="de-DE" dirty="0"/>
          </a:p>
        </p:txBody>
      </p:sp>
      <p:pic>
        <p:nvPicPr>
          <p:cNvPr id="29" name="Grafik 28" descr="Ein Bild, das Text enthält.&#10;&#10;Automatisch generierte Beschreibung">
            <a:extLst>
              <a:ext uri="{FF2B5EF4-FFF2-40B4-BE49-F238E27FC236}">
                <a16:creationId xmlns:a16="http://schemas.microsoft.com/office/drawing/2014/main" id="{F6885708-608F-448D-9FE3-3252921FA3B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2" y="161925"/>
            <a:ext cx="1152525" cy="424220"/>
          </a:xfrm>
          <a:prstGeom prst="rect">
            <a:avLst/>
          </a:prstGeom>
        </p:spPr>
      </p:pic>
      <p:pic>
        <p:nvPicPr>
          <p:cNvPr id="2" name="Grafik 1">
            <a:hlinkClick r:id="rId13"/>
            <a:extLst>
              <a:ext uri="{FF2B5EF4-FFF2-40B4-BE49-F238E27FC236}">
                <a16:creationId xmlns:a16="http://schemas.microsoft.com/office/drawing/2014/main" id="{E76EDB95-6F79-3854-DD6C-4514105B90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97091" y="5510890"/>
            <a:ext cx="288000" cy="288000"/>
          </a:xfrm>
          <a:prstGeom prst="rect">
            <a:avLst/>
          </a:prstGeom>
        </p:spPr>
      </p:pic>
      <p:pic>
        <p:nvPicPr>
          <p:cNvPr id="3" name="Grafik 2">
            <a:hlinkClick r:id="rId15"/>
            <a:extLst>
              <a:ext uri="{FF2B5EF4-FFF2-40B4-BE49-F238E27FC236}">
                <a16:creationId xmlns:a16="http://schemas.microsoft.com/office/drawing/2014/main" id="{90791CAB-D99F-4053-D6CB-8A605CA116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12995" y="5510890"/>
            <a:ext cx="288000" cy="288000"/>
          </a:xfrm>
          <a:prstGeom prst="rect">
            <a:avLst/>
          </a:prstGeom>
        </p:spPr>
      </p:pic>
      <p:pic>
        <p:nvPicPr>
          <p:cNvPr id="4" name="Grafik 3">
            <a:hlinkClick r:id="rId17"/>
            <a:extLst>
              <a:ext uri="{FF2B5EF4-FFF2-40B4-BE49-F238E27FC236}">
                <a16:creationId xmlns:a16="http://schemas.microsoft.com/office/drawing/2014/main" id="{26345AF5-7869-D011-56EA-399E7B8EA9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28899" y="5510890"/>
            <a:ext cx="288000" cy="288000"/>
          </a:xfrm>
          <a:prstGeom prst="rect">
            <a:avLst/>
          </a:prstGeom>
        </p:spPr>
      </p:pic>
      <p:pic>
        <p:nvPicPr>
          <p:cNvPr id="8" name="Grafik 7">
            <a:hlinkClick r:id="rId19"/>
            <a:extLst>
              <a:ext uri="{FF2B5EF4-FFF2-40B4-BE49-F238E27FC236}">
                <a16:creationId xmlns:a16="http://schemas.microsoft.com/office/drawing/2014/main" id="{87EE32DC-5AEA-A4D5-7DBB-B3607B807D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44803" y="5510890"/>
            <a:ext cx="288000" cy="288000"/>
          </a:xfrm>
          <a:prstGeom prst="rect">
            <a:avLst/>
          </a:prstGeom>
        </p:spPr>
      </p:pic>
      <p:pic>
        <p:nvPicPr>
          <p:cNvPr id="9" name="Grafik 8">
            <a:hlinkClick r:id="rId21"/>
            <a:extLst>
              <a:ext uri="{FF2B5EF4-FFF2-40B4-BE49-F238E27FC236}">
                <a16:creationId xmlns:a16="http://schemas.microsoft.com/office/drawing/2014/main" id="{758AB36B-63A5-7173-1BB5-B1E8D0AFE34E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0707" y="5510890"/>
            <a:ext cx="288000" cy="28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21369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bschlussfolie Radfah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3749119D-D72F-44F4-9496-1A599F38820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4925568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1275856D-0638-4711-B57A-B8DB80750B5F}"/>
              </a:ext>
            </a:extLst>
          </p:cNvPr>
          <p:cNvSpPr/>
          <p:nvPr/>
        </p:nvSpPr>
        <p:spPr>
          <a:xfrm>
            <a:off x="0" y="4924137"/>
            <a:ext cx="12192000" cy="193671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0" name="Textfeld 69">
            <a:extLst>
              <a:ext uri="{FF2B5EF4-FFF2-40B4-BE49-F238E27FC236}">
                <a16:creationId xmlns:a16="http://schemas.microsoft.com/office/drawing/2014/main" id="{958D45F4-E629-4B0D-90D3-3DF6E41BBBA3}"/>
              </a:ext>
            </a:extLst>
          </p:cNvPr>
          <p:cNvSpPr txBox="1"/>
          <p:nvPr userDrawn="1"/>
        </p:nvSpPr>
        <p:spPr>
          <a:xfrm>
            <a:off x="743205" y="5094836"/>
            <a:ext cx="216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cronos Hauptsitz</a:t>
            </a:r>
          </a:p>
        </p:txBody>
      </p:sp>
      <p:sp>
        <p:nvSpPr>
          <p:cNvPr id="76" name="Textfeld 75">
            <a:extLst>
              <a:ext uri="{FF2B5EF4-FFF2-40B4-BE49-F238E27FC236}">
                <a16:creationId xmlns:a16="http://schemas.microsoft.com/office/drawing/2014/main" id="{CE182A9E-B57F-4598-B069-31FF5F752BD0}"/>
              </a:ext>
            </a:extLst>
          </p:cNvPr>
          <p:cNvSpPr txBox="1"/>
          <p:nvPr userDrawn="1"/>
        </p:nvSpPr>
        <p:spPr>
          <a:xfrm>
            <a:off x="760164" y="5466542"/>
            <a:ext cx="2770437" cy="75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1000" b="1" dirty="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cronos Unternehmensberatung GmbH</a:t>
            </a:r>
          </a:p>
          <a:p>
            <a:pPr>
              <a:lnSpc>
                <a:spcPct val="150000"/>
              </a:lnSpc>
            </a:pPr>
            <a:r>
              <a:rPr lang="de-DE" sz="1000" dirty="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Am Mittelhafen 14</a:t>
            </a:r>
          </a:p>
          <a:p>
            <a:pPr>
              <a:lnSpc>
                <a:spcPct val="150000"/>
              </a:lnSpc>
            </a:pPr>
            <a:r>
              <a:rPr lang="de-DE" sz="1000" dirty="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D-48155 Münster</a:t>
            </a:r>
          </a:p>
        </p:txBody>
      </p:sp>
      <p:sp>
        <p:nvSpPr>
          <p:cNvPr id="77" name="Textfeld 76">
            <a:extLst>
              <a:ext uri="{FF2B5EF4-FFF2-40B4-BE49-F238E27FC236}">
                <a16:creationId xmlns:a16="http://schemas.microsoft.com/office/drawing/2014/main" id="{269CE648-1139-480C-A696-41B8CE973C09}"/>
              </a:ext>
            </a:extLst>
          </p:cNvPr>
          <p:cNvSpPr txBox="1"/>
          <p:nvPr userDrawn="1"/>
        </p:nvSpPr>
        <p:spPr>
          <a:xfrm>
            <a:off x="743206" y="6432685"/>
            <a:ext cx="5130478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800" b="0" dirty="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© cronos Unternehmensberatung GmbH</a:t>
            </a:r>
          </a:p>
        </p:txBody>
      </p:sp>
      <p:pic>
        <p:nvPicPr>
          <p:cNvPr id="94" name="Grafik 93" descr="Smartphone">
            <a:extLst>
              <a:ext uri="{FF2B5EF4-FFF2-40B4-BE49-F238E27FC236}">
                <a16:creationId xmlns:a16="http://schemas.microsoft.com/office/drawing/2014/main" id="{84A84DDC-DDCE-4211-B817-A2D306E4889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47541" y="5564890"/>
            <a:ext cx="144000" cy="144000"/>
          </a:xfrm>
          <a:prstGeom prst="rect">
            <a:avLst/>
          </a:prstGeom>
        </p:spPr>
      </p:pic>
      <p:pic>
        <p:nvPicPr>
          <p:cNvPr id="95" name="Grafik 94" descr="Drucker">
            <a:extLst>
              <a:ext uri="{FF2B5EF4-FFF2-40B4-BE49-F238E27FC236}">
                <a16:creationId xmlns:a16="http://schemas.microsoft.com/office/drawing/2014/main" id="{241CABB6-7AF3-46E3-96FE-AD2C90B63BF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47541" y="5801144"/>
            <a:ext cx="144000" cy="144000"/>
          </a:xfrm>
          <a:prstGeom prst="rect">
            <a:avLst/>
          </a:prstGeom>
        </p:spPr>
      </p:pic>
      <p:pic>
        <p:nvPicPr>
          <p:cNvPr id="96" name="Grafik 95" descr="Internet">
            <a:extLst>
              <a:ext uri="{FF2B5EF4-FFF2-40B4-BE49-F238E27FC236}">
                <a16:creationId xmlns:a16="http://schemas.microsoft.com/office/drawing/2014/main" id="{E419A827-C65D-4024-A180-3B64AB06BCC6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47541" y="6039336"/>
            <a:ext cx="144000" cy="144000"/>
          </a:xfrm>
          <a:prstGeom prst="rect">
            <a:avLst/>
          </a:prstGeom>
        </p:spPr>
      </p:pic>
      <p:pic>
        <p:nvPicPr>
          <p:cNvPr id="120" name="Grafik 119">
            <a:hlinkClick r:id="rId7"/>
            <a:extLst>
              <a:ext uri="{FF2B5EF4-FFF2-40B4-BE49-F238E27FC236}">
                <a16:creationId xmlns:a16="http://schemas.microsoft.com/office/drawing/2014/main" id="{77F2A90F-3726-44B9-B9B0-6CF10C7658A0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7905" y="5510890"/>
            <a:ext cx="288000" cy="288000"/>
          </a:xfrm>
          <a:prstGeom prst="rect">
            <a:avLst/>
          </a:prstGeom>
        </p:spPr>
      </p:pic>
      <p:pic>
        <p:nvPicPr>
          <p:cNvPr id="121" name="Grafik 120">
            <a:hlinkClick r:id="rId9"/>
            <a:extLst>
              <a:ext uri="{FF2B5EF4-FFF2-40B4-BE49-F238E27FC236}">
                <a16:creationId xmlns:a16="http://schemas.microsoft.com/office/drawing/2014/main" id="{C7181463-1A73-4556-B976-072E4D6A51C9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31656" y="5510890"/>
            <a:ext cx="288000" cy="288000"/>
          </a:xfrm>
          <a:prstGeom prst="rect">
            <a:avLst/>
          </a:prstGeom>
        </p:spPr>
      </p:pic>
      <p:sp>
        <p:nvSpPr>
          <p:cNvPr id="122" name="Textfeld 121">
            <a:extLst>
              <a:ext uri="{FF2B5EF4-FFF2-40B4-BE49-F238E27FC236}">
                <a16:creationId xmlns:a16="http://schemas.microsoft.com/office/drawing/2014/main" id="{A7A2F517-361B-44B5-BEBE-15545390B574}"/>
              </a:ext>
            </a:extLst>
          </p:cNvPr>
          <p:cNvSpPr txBox="1"/>
          <p:nvPr userDrawn="1"/>
        </p:nvSpPr>
        <p:spPr>
          <a:xfrm>
            <a:off x="6597511" y="5094836"/>
            <a:ext cx="216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err="1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Socials</a:t>
            </a:r>
            <a:endParaRPr lang="de-DE" sz="14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3" name="Textfeld 122">
            <a:extLst>
              <a:ext uri="{FF2B5EF4-FFF2-40B4-BE49-F238E27FC236}">
                <a16:creationId xmlns:a16="http://schemas.microsoft.com/office/drawing/2014/main" id="{D75C9B4C-B4BA-43B7-8AB9-9AE5AF9BEF00}"/>
              </a:ext>
            </a:extLst>
          </p:cNvPr>
          <p:cNvSpPr txBox="1"/>
          <p:nvPr userDrawn="1"/>
        </p:nvSpPr>
        <p:spPr>
          <a:xfrm>
            <a:off x="9524664" y="5094836"/>
            <a:ext cx="216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Bester Arbeitgeber</a:t>
            </a:r>
          </a:p>
        </p:txBody>
      </p:sp>
      <p:sp>
        <p:nvSpPr>
          <p:cNvPr id="124" name="Textfeld 123">
            <a:extLst>
              <a:ext uri="{FF2B5EF4-FFF2-40B4-BE49-F238E27FC236}">
                <a16:creationId xmlns:a16="http://schemas.microsoft.com/office/drawing/2014/main" id="{5EF1BC60-1054-45F0-9970-684DD02DF66B}"/>
              </a:ext>
            </a:extLst>
          </p:cNvPr>
          <p:cNvSpPr txBox="1"/>
          <p:nvPr userDrawn="1"/>
        </p:nvSpPr>
        <p:spPr>
          <a:xfrm>
            <a:off x="3670358" y="5094836"/>
            <a:ext cx="216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err="1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Get</a:t>
            </a:r>
            <a:r>
              <a:rPr lang="de-DE" sz="1400" b="1" dirty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in </a:t>
            </a:r>
            <a:r>
              <a:rPr lang="de-DE" sz="1400" b="1" dirty="0" err="1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touch</a:t>
            </a:r>
            <a:endParaRPr lang="de-DE" sz="14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9" name="Textfeld 128">
            <a:extLst>
              <a:ext uri="{FF2B5EF4-FFF2-40B4-BE49-F238E27FC236}">
                <a16:creationId xmlns:a16="http://schemas.microsoft.com/office/drawing/2014/main" id="{0A25ACA2-F1E4-42A7-882D-0BE4EC0904DB}"/>
              </a:ext>
            </a:extLst>
          </p:cNvPr>
          <p:cNvSpPr txBox="1"/>
          <p:nvPr userDrawn="1"/>
        </p:nvSpPr>
        <p:spPr>
          <a:xfrm>
            <a:off x="3895726" y="5466543"/>
            <a:ext cx="1841115" cy="75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1000" dirty="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+49 251 39966-0</a:t>
            </a:r>
          </a:p>
          <a:p>
            <a:pPr>
              <a:lnSpc>
                <a:spcPct val="150000"/>
              </a:lnSpc>
            </a:pPr>
            <a:r>
              <a:rPr lang="de-DE" sz="1000" dirty="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+49 251 39966-999</a:t>
            </a:r>
          </a:p>
          <a:p>
            <a:pPr>
              <a:lnSpc>
                <a:spcPct val="150000"/>
              </a:lnSpc>
            </a:pPr>
            <a:r>
              <a:rPr lang="de-DE" sz="1000" dirty="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cronos@cronos.de</a:t>
            </a:r>
            <a:endParaRPr lang="de-DE" sz="1000" dirty="0">
              <a:solidFill>
                <a:schemeClr val="bg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8" name="Textplatzhalter 3">
            <a:extLst>
              <a:ext uri="{FF2B5EF4-FFF2-40B4-BE49-F238E27FC236}">
                <a16:creationId xmlns:a16="http://schemas.microsoft.com/office/drawing/2014/main" id="{33392283-EEA6-43C1-ACC5-DC1260210D3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2956" y="3688356"/>
            <a:ext cx="533583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 algn="l">
              <a:buNone/>
              <a:defRPr lang="de-DE" sz="3200" b="1" cap="all" baseline="0" smtClean="0">
                <a:solidFill>
                  <a:schemeClr val="bg1"/>
                </a:solidFill>
                <a:effectLst/>
                <a:latin typeface="Roboto Condensed" panose="020B0604020202020204" charset="0"/>
                <a:ea typeface="Roboto Condensed" panose="020B0604020202020204" charset="0"/>
              </a:defRPr>
            </a:lvl1pPr>
            <a:lvl2pPr>
              <a:defRPr lang="de-DE" sz="1800" smtClean="0"/>
            </a:lvl2pPr>
            <a:lvl3pPr>
              <a:defRPr lang="de-DE" sz="1800" smtClean="0"/>
            </a:lvl3pPr>
            <a:lvl4pPr>
              <a:defRPr lang="de-DE" smtClean="0"/>
            </a:lvl4pPr>
            <a:lvl5pPr>
              <a:defRPr lang="de-DE"/>
            </a:lvl5pPr>
          </a:lstStyle>
          <a:p>
            <a:pPr marL="0" lvl="0" algn="ctr"/>
            <a:r>
              <a:rPr lang="de-DE" dirty="0"/>
              <a:t>TITEL</a:t>
            </a:r>
          </a:p>
        </p:txBody>
      </p:sp>
      <p:sp>
        <p:nvSpPr>
          <p:cNvPr id="29" name="Textplatzhalter 5">
            <a:extLst>
              <a:ext uri="{FF2B5EF4-FFF2-40B4-BE49-F238E27FC236}">
                <a16:creationId xmlns:a16="http://schemas.microsoft.com/office/drawing/2014/main" id="{ED413D58-6C4B-4BF0-AE2B-8FFBF726E1D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2542" y="4149100"/>
            <a:ext cx="5335587" cy="5349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223" indent="0">
              <a:buNone/>
              <a:defRPr sz="18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 marL="914446" indent="0">
              <a:buNone/>
              <a:defRPr sz="18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 marL="1371669" indent="0">
              <a:buNone/>
              <a:defRPr sz="18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 marL="1828891" indent="0">
              <a:buNone/>
              <a:defRPr sz="18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</a:lstStyle>
          <a:p>
            <a:pPr lvl="0"/>
            <a:r>
              <a:rPr lang="de-DE" dirty="0" err="1"/>
              <a:t>Let‘s</a:t>
            </a:r>
            <a:r>
              <a:rPr lang="de-DE" dirty="0"/>
              <a:t> </a:t>
            </a:r>
            <a:r>
              <a:rPr lang="de-DE" dirty="0" err="1"/>
              <a:t>stay</a:t>
            </a:r>
            <a:r>
              <a:rPr lang="de-DE" dirty="0"/>
              <a:t> in </a:t>
            </a:r>
            <a:r>
              <a:rPr lang="de-DE" dirty="0" err="1"/>
              <a:t>touch</a:t>
            </a:r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7CFE3F7-D7C9-4FA4-9CF1-093B75761D05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4" y="161926"/>
            <a:ext cx="1152525" cy="421656"/>
          </a:xfrm>
          <a:prstGeom prst="rect">
            <a:avLst/>
          </a:prstGeom>
        </p:spPr>
      </p:pic>
      <p:pic>
        <p:nvPicPr>
          <p:cNvPr id="2" name="Grafik 1">
            <a:hlinkClick r:id="rId13"/>
            <a:extLst>
              <a:ext uri="{FF2B5EF4-FFF2-40B4-BE49-F238E27FC236}">
                <a16:creationId xmlns:a16="http://schemas.microsoft.com/office/drawing/2014/main" id="{D95AF72E-2945-A7C5-7891-C525CAD92A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97091" y="5510890"/>
            <a:ext cx="288000" cy="288000"/>
          </a:xfrm>
          <a:prstGeom prst="rect">
            <a:avLst/>
          </a:prstGeom>
        </p:spPr>
      </p:pic>
      <p:pic>
        <p:nvPicPr>
          <p:cNvPr id="5" name="Grafik 4">
            <a:hlinkClick r:id="rId15"/>
            <a:extLst>
              <a:ext uri="{FF2B5EF4-FFF2-40B4-BE49-F238E27FC236}">
                <a16:creationId xmlns:a16="http://schemas.microsoft.com/office/drawing/2014/main" id="{3D13B24D-8928-75AE-68F5-50255DBF23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12995" y="5510890"/>
            <a:ext cx="288000" cy="288000"/>
          </a:xfrm>
          <a:prstGeom prst="rect">
            <a:avLst/>
          </a:prstGeom>
        </p:spPr>
      </p:pic>
      <p:pic>
        <p:nvPicPr>
          <p:cNvPr id="6" name="Grafik 5">
            <a:hlinkClick r:id="rId17"/>
            <a:extLst>
              <a:ext uri="{FF2B5EF4-FFF2-40B4-BE49-F238E27FC236}">
                <a16:creationId xmlns:a16="http://schemas.microsoft.com/office/drawing/2014/main" id="{F37E9F94-AD55-2C1C-3870-6C4858A241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28899" y="5510890"/>
            <a:ext cx="288000" cy="288000"/>
          </a:xfrm>
          <a:prstGeom prst="rect">
            <a:avLst/>
          </a:prstGeom>
        </p:spPr>
      </p:pic>
      <p:pic>
        <p:nvPicPr>
          <p:cNvPr id="8" name="Grafik 7">
            <a:hlinkClick r:id="rId19"/>
            <a:extLst>
              <a:ext uri="{FF2B5EF4-FFF2-40B4-BE49-F238E27FC236}">
                <a16:creationId xmlns:a16="http://schemas.microsoft.com/office/drawing/2014/main" id="{5F79D483-1706-1BEE-3445-8FE1FEA6473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44803" y="5510890"/>
            <a:ext cx="288000" cy="288000"/>
          </a:xfrm>
          <a:prstGeom prst="rect">
            <a:avLst/>
          </a:prstGeom>
        </p:spPr>
      </p:pic>
      <p:pic>
        <p:nvPicPr>
          <p:cNvPr id="9" name="Grafik 8">
            <a:hlinkClick r:id="rId21"/>
            <a:extLst>
              <a:ext uri="{FF2B5EF4-FFF2-40B4-BE49-F238E27FC236}">
                <a16:creationId xmlns:a16="http://schemas.microsoft.com/office/drawing/2014/main" id="{565B3B81-119A-BA3F-761F-18CC4E62B221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0707" y="5510890"/>
            <a:ext cx="288000" cy="28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58322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ccel="22222" decel="22222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6" dur="90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bschlussfolie Geh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3749119D-D72F-44F4-9496-1A599F38820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5194301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1275856D-0638-4711-B57A-B8DB80750B5F}"/>
              </a:ext>
            </a:extLst>
          </p:cNvPr>
          <p:cNvSpPr/>
          <p:nvPr/>
        </p:nvSpPr>
        <p:spPr>
          <a:xfrm>
            <a:off x="0" y="4924137"/>
            <a:ext cx="12192000" cy="193671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0" name="Textfeld 69">
            <a:extLst>
              <a:ext uri="{FF2B5EF4-FFF2-40B4-BE49-F238E27FC236}">
                <a16:creationId xmlns:a16="http://schemas.microsoft.com/office/drawing/2014/main" id="{958D45F4-E629-4B0D-90D3-3DF6E41BBBA3}"/>
              </a:ext>
            </a:extLst>
          </p:cNvPr>
          <p:cNvSpPr txBox="1"/>
          <p:nvPr userDrawn="1"/>
        </p:nvSpPr>
        <p:spPr>
          <a:xfrm>
            <a:off x="743205" y="5094836"/>
            <a:ext cx="216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cronos Hauptsitz</a:t>
            </a:r>
          </a:p>
        </p:txBody>
      </p:sp>
      <p:sp>
        <p:nvSpPr>
          <p:cNvPr id="76" name="Textfeld 75">
            <a:extLst>
              <a:ext uri="{FF2B5EF4-FFF2-40B4-BE49-F238E27FC236}">
                <a16:creationId xmlns:a16="http://schemas.microsoft.com/office/drawing/2014/main" id="{CE182A9E-B57F-4598-B069-31FF5F752BD0}"/>
              </a:ext>
            </a:extLst>
          </p:cNvPr>
          <p:cNvSpPr txBox="1"/>
          <p:nvPr userDrawn="1"/>
        </p:nvSpPr>
        <p:spPr>
          <a:xfrm>
            <a:off x="760164" y="5466542"/>
            <a:ext cx="2770437" cy="75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1000" b="1" dirty="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cronos Unternehmensberatung GmbH</a:t>
            </a:r>
          </a:p>
          <a:p>
            <a:pPr>
              <a:lnSpc>
                <a:spcPct val="150000"/>
              </a:lnSpc>
            </a:pPr>
            <a:r>
              <a:rPr lang="de-DE" sz="1000" dirty="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Am Mittelhafen 14</a:t>
            </a:r>
          </a:p>
          <a:p>
            <a:pPr>
              <a:lnSpc>
                <a:spcPct val="150000"/>
              </a:lnSpc>
            </a:pPr>
            <a:r>
              <a:rPr lang="de-DE" sz="1000" dirty="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D-48155 Münster</a:t>
            </a:r>
          </a:p>
        </p:txBody>
      </p:sp>
      <p:sp>
        <p:nvSpPr>
          <p:cNvPr id="77" name="Textfeld 76">
            <a:extLst>
              <a:ext uri="{FF2B5EF4-FFF2-40B4-BE49-F238E27FC236}">
                <a16:creationId xmlns:a16="http://schemas.microsoft.com/office/drawing/2014/main" id="{269CE648-1139-480C-A696-41B8CE973C09}"/>
              </a:ext>
            </a:extLst>
          </p:cNvPr>
          <p:cNvSpPr txBox="1"/>
          <p:nvPr userDrawn="1"/>
        </p:nvSpPr>
        <p:spPr>
          <a:xfrm>
            <a:off x="743206" y="6432685"/>
            <a:ext cx="5130478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800" b="0" dirty="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© cronos Unternehmensberatung GmbH</a:t>
            </a:r>
          </a:p>
        </p:txBody>
      </p:sp>
      <p:pic>
        <p:nvPicPr>
          <p:cNvPr id="94" name="Grafik 93" descr="Smartphone">
            <a:extLst>
              <a:ext uri="{FF2B5EF4-FFF2-40B4-BE49-F238E27FC236}">
                <a16:creationId xmlns:a16="http://schemas.microsoft.com/office/drawing/2014/main" id="{84A84DDC-DDCE-4211-B817-A2D306E4889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47541" y="5564890"/>
            <a:ext cx="144000" cy="144000"/>
          </a:xfrm>
          <a:prstGeom prst="rect">
            <a:avLst/>
          </a:prstGeom>
        </p:spPr>
      </p:pic>
      <p:pic>
        <p:nvPicPr>
          <p:cNvPr id="95" name="Grafik 94" descr="Drucker">
            <a:extLst>
              <a:ext uri="{FF2B5EF4-FFF2-40B4-BE49-F238E27FC236}">
                <a16:creationId xmlns:a16="http://schemas.microsoft.com/office/drawing/2014/main" id="{241CABB6-7AF3-46E3-96FE-AD2C90B63BF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47541" y="5801144"/>
            <a:ext cx="144000" cy="144000"/>
          </a:xfrm>
          <a:prstGeom prst="rect">
            <a:avLst/>
          </a:prstGeom>
        </p:spPr>
      </p:pic>
      <p:pic>
        <p:nvPicPr>
          <p:cNvPr id="96" name="Grafik 95" descr="Internet">
            <a:extLst>
              <a:ext uri="{FF2B5EF4-FFF2-40B4-BE49-F238E27FC236}">
                <a16:creationId xmlns:a16="http://schemas.microsoft.com/office/drawing/2014/main" id="{E419A827-C65D-4024-A180-3B64AB06BCC6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47541" y="6039336"/>
            <a:ext cx="144000" cy="144000"/>
          </a:xfrm>
          <a:prstGeom prst="rect">
            <a:avLst/>
          </a:prstGeom>
        </p:spPr>
      </p:pic>
      <p:pic>
        <p:nvPicPr>
          <p:cNvPr id="120" name="Grafik 119">
            <a:hlinkClick r:id="rId7"/>
            <a:extLst>
              <a:ext uri="{FF2B5EF4-FFF2-40B4-BE49-F238E27FC236}">
                <a16:creationId xmlns:a16="http://schemas.microsoft.com/office/drawing/2014/main" id="{77F2A90F-3726-44B9-B9B0-6CF10C7658A0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7905" y="5510890"/>
            <a:ext cx="288000" cy="288000"/>
          </a:xfrm>
          <a:prstGeom prst="rect">
            <a:avLst/>
          </a:prstGeom>
        </p:spPr>
      </p:pic>
      <p:pic>
        <p:nvPicPr>
          <p:cNvPr id="121" name="Grafik 120">
            <a:hlinkClick r:id="rId9"/>
            <a:extLst>
              <a:ext uri="{FF2B5EF4-FFF2-40B4-BE49-F238E27FC236}">
                <a16:creationId xmlns:a16="http://schemas.microsoft.com/office/drawing/2014/main" id="{C7181463-1A73-4556-B976-072E4D6A51C9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31656" y="5510890"/>
            <a:ext cx="288000" cy="288000"/>
          </a:xfrm>
          <a:prstGeom prst="rect">
            <a:avLst/>
          </a:prstGeom>
        </p:spPr>
      </p:pic>
      <p:sp>
        <p:nvSpPr>
          <p:cNvPr id="122" name="Textfeld 121">
            <a:extLst>
              <a:ext uri="{FF2B5EF4-FFF2-40B4-BE49-F238E27FC236}">
                <a16:creationId xmlns:a16="http://schemas.microsoft.com/office/drawing/2014/main" id="{A7A2F517-361B-44B5-BEBE-15545390B574}"/>
              </a:ext>
            </a:extLst>
          </p:cNvPr>
          <p:cNvSpPr txBox="1"/>
          <p:nvPr userDrawn="1"/>
        </p:nvSpPr>
        <p:spPr>
          <a:xfrm>
            <a:off x="6597511" y="5094836"/>
            <a:ext cx="216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err="1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Socials</a:t>
            </a:r>
            <a:endParaRPr lang="de-DE" sz="14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3" name="Textfeld 122">
            <a:extLst>
              <a:ext uri="{FF2B5EF4-FFF2-40B4-BE49-F238E27FC236}">
                <a16:creationId xmlns:a16="http://schemas.microsoft.com/office/drawing/2014/main" id="{D75C9B4C-B4BA-43B7-8AB9-9AE5AF9BEF00}"/>
              </a:ext>
            </a:extLst>
          </p:cNvPr>
          <p:cNvSpPr txBox="1"/>
          <p:nvPr userDrawn="1"/>
        </p:nvSpPr>
        <p:spPr>
          <a:xfrm>
            <a:off x="9524664" y="5094836"/>
            <a:ext cx="216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Bester Arbeitgeber</a:t>
            </a:r>
          </a:p>
        </p:txBody>
      </p:sp>
      <p:sp>
        <p:nvSpPr>
          <p:cNvPr id="124" name="Textfeld 123">
            <a:extLst>
              <a:ext uri="{FF2B5EF4-FFF2-40B4-BE49-F238E27FC236}">
                <a16:creationId xmlns:a16="http://schemas.microsoft.com/office/drawing/2014/main" id="{5EF1BC60-1054-45F0-9970-684DD02DF66B}"/>
              </a:ext>
            </a:extLst>
          </p:cNvPr>
          <p:cNvSpPr txBox="1"/>
          <p:nvPr userDrawn="1"/>
        </p:nvSpPr>
        <p:spPr>
          <a:xfrm>
            <a:off x="3670358" y="5094836"/>
            <a:ext cx="216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err="1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Get</a:t>
            </a:r>
            <a:r>
              <a:rPr lang="de-DE" sz="1400" b="1" dirty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in </a:t>
            </a:r>
            <a:r>
              <a:rPr lang="de-DE" sz="1400" b="1" dirty="0" err="1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touch</a:t>
            </a:r>
            <a:endParaRPr lang="de-DE" sz="14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9" name="Textfeld 128">
            <a:extLst>
              <a:ext uri="{FF2B5EF4-FFF2-40B4-BE49-F238E27FC236}">
                <a16:creationId xmlns:a16="http://schemas.microsoft.com/office/drawing/2014/main" id="{0A25ACA2-F1E4-42A7-882D-0BE4EC0904DB}"/>
              </a:ext>
            </a:extLst>
          </p:cNvPr>
          <p:cNvSpPr txBox="1"/>
          <p:nvPr userDrawn="1"/>
        </p:nvSpPr>
        <p:spPr>
          <a:xfrm>
            <a:off x="3895726" y="5466543"/>
            <a:ext cx="1841115" cy="75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1000" dirty="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+49 251 39966-0</a:t>
            </a:r>
          </a:p>
          <a:p>
            <a:pPr>
              <a:lnSpc>
                <a:spcPct val="150000"/>
              </a:lnSpc>
            </a:pPr>
            <a:r>
              <a:rPr lang="de-DE" sz="1000" dirty="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+49 251 39966-999</a:t>
            </a:r>
          </a:p>
          <a:p>
            <a:pPr>
              <a:lnSpc>
                <a:spcPct val="150000"/>
              </a:lnSpc>
            </a:pPr>
            <a:r>
              <a:rPr lang="de-DE" sz="1000" dirty="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cronos@cronos.de</a:t>
            </a:r>
            <a:endParaRPr lang="de-DE" sz="1000" dirty="0">
              <a:solidFill>
                <a:schemeClr val="bg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8" name="Textplatzhalter 3">
            <a:extLst>
              <a:ext uri="{FF2B5EF4-FFF2-40B4-BE49-F238E27FC236}">
                <a16:creationId xmlns:a16="http://schemas.microsoft.com/office/drawing/2014/main" id="{4282BB13-93A8-43AC-A09F-C027563ABE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2956" y="3688356"/>
            <a:ext cx="533583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 algn="l">
              <a:buNone/>
              <a:defRPr lang="de-DE" sz="3200" b="1" cap="all" baseline="0" smtClean="0">
                <a:solidFill>
                  <a:schemeClr val="bg1"/>
                </a:solidFill>
                <a:effectLst/>
                <a:latin typeface="Roboto Condensed" panose="020B0604020202020204" charset="0"/>
                <a:ea typeface="Roboto Condensed" panose="020B0604020202020204" charset="0"/>
              </a:defRPr>
            </a:lvl1pPr>
            <a:lvl2pPr>
              <a:defRPr lang="de-DE" sz="1800" smtClean="0"/>
            </a:lvl2pPr>
            <a:lvl3pPr>
              <a:defRPr lang="de-DE" sz="1800" smtClean="0"/>
            </a:lvl3pPr>
            <a:lvl4pPr>
              <a:defRPr lang="de-DE" smtClean="0"/>
            </a:lvl4pPr>
            <a:lvl5pPr>
              <a:defRPr lang="de-DE"/>
            </a:lvl5pPr>
          </a:lstStyle>
          <a:p>
            <a:pPr marL="0" lvl="0" algn="ctr"/>
            <a:r>
              <a:rPr lang="de-DE" dirty="0"/>
              <a:t>TITEL</a:t>
            </a:r>
          </a:p>
        </p:txBody>
      </p:sp>
      <p:sp>
        <p:nvSpPr>
          <p:cNvPr id="29" name="Textplatzhalter 5">
            <a:extLst>
              <a:ext uri="{FF2B5EF4-FFF2-40B4-BE49-F238E27FC236}">
                <a16:creationId xmlns:a16="http://schemas.microsoft.com/office/drawing/2014/main" id="{358AEF82-05AD-490A-B59E-76B2DA07B30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2542" y="4149100"/>
            <a:ext cx="5335587" cy="5349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223" indent="0">
              <a:buNone/>
              <a:defRPr sz="18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 marL="914446" indent="0">
              <a:buNone/>
              <a:defRPr sz="18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 marL="1371669" indent="0">
              <a:buNone/>
              <a:defRPr sz="18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 marL="1828891" indent="0">
              <a:buNone/>
              <a:defRPr sz="18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</a:lstStyle>
          <a:p>
            <a:pPr lvl="0"/>
            <a:r>
              <a:rPr lang="de-DE" dirty="0" err="1"/>
              <a:t>Let‘s</a:t>
            </a:r>
            <a:r>
              <a:rPr lang="de-DE" dirty="0"/>
              <a:t> </a:t>
            </a:r>
            <a:r>
              <a:rPr lang="de-DE" dirty="0" err="1"/>
              <a:t>stay</a:t>
            </a:r>
            <a:r>
              <a:rPr lang="de-DE" dirty="0"/>
              <a:t> in </a:t>
            </a:r>
            <a:r>
              <a:rPr lang="de-DE" dirty="0" err="1"/>
              <a:t>touch</a:t>
            </a:r>
            <a:endParaRPr lang="de-DE" dirty="0"/>
          </a:p>
        </p:txBody>
      </p:sp>
      <p:pic>
        <p:nvPicPr>
          <p:cNvPr id="30" name="Grafik 29">
            <a:extLst>
              <a:ext uri="{FF2B5EF4-FFF2-40B4-BE49-F238E27FC236}">
                <a16:creationId xmlns:a16="http://schemas.microsoft.com/office/drawing/2014/main" id="{B80E9EDF-655E-403A-9BD9-6B18D1B3DDF5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4" y="161926"/>
            <a:ext cx="1152525" cy="421656"/>
          </a:xfrm>
          <a:prstGeom prst="rect">
            <a:avLst/>
          </a:prstGeom>
        </p:spPr>
      </p:pic>
      <p:pic>
        <p:nvPicPr>
          <p:cNvPr id="2" name="Grafik 1">
            <a:hlinkClick r:id="rId13"/>
            <a:extLst>
              <a:ext uri="{FF2B5EF4-FFF2-40B4-BE49-F238E27FC236}">
                <a16:creationId xmlns:a16="http://schemas.microsoft.com/office/drawing/2014/main" id="{705ED697-80DB-7449-C7FC-9F7029E1F9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97091" y="5510890"/>
            <a:ext cx="288000" cy="288000"/>
          </a:xfrm>
          <a:prstGeom prst="rect">
            <a:avLst/>
          </a:prstGeom>
        </p:spPr>
      </p:pic>
      <p:pic>
        <p:nvPicPr>
          <p:cNvPr id="4" name="Grafik 3">
            <a:hlinkClick r:id="rId15"/>
            <a:extLst>
              <a:ext uri="{FF2B5EF4-FFF2-40B4-BE49-F238E27FC236}">
                <a16:creationId xmlns:a16="http://schemas.microsoft.com/office/drawing/2014/main" id="{D41E01B1-E80F-2714-CCF4-EE88A45C6C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12995" y="5510890"/>
            <a:ext cx="288000" cy="288000"/>
          </a:xfrm>
          <a:prstGeom prst="rect">
            <a:avLst/>
          </a:prstGeom>
        </p:spPr>
      </p:pic>
      <p:pic>
        <p:nvPicPr>
          <p:cNvPr id="5" name="Grafik 4">
            <a:hlinkClick r:id="rId17"/>
            <a:extLst>
              <a:ext uri="{FF2B5EF4-FFF2-40B4-BE49-F238E27FC236}">
                <a16:creationId xmlns:a16="http://schemas.microsoft.com/office/drawing/2014/main" id="{A477AB55-480C-0E92-BE2B-E8838E3901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28899" y="5510890"/>
            <a:ext cx="288000" cy="288000"/>
          </a:xfrm>
          <a:prstGeom prst="rect">
            <a:avLst/>
          </a:prstGeom>
        </p:spPr>
      </p:pic>
      <p:pic>
        <p:nvPicPr>
          <p:cNvPr id="6" name="Grafik 5">
            <a:hlinkClick r:id="rId19"/>
            <a:extLst>
              <a:ext uri="{FF2B5EF4-FFF2-40B4-BE49-F238E27FC236}">
                <a16:creationId xmlns:a16="http://schemas.microsoft.com/office/drawing/2014/main" id="{A8C43540-4D74-C924-A7AF-74155498BB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44803" y="5510890"/>
            <a:ext cx="288000" cy="288000"/>
          </a:xfrm>
          <a:prstGeom prst="rect">
            <a:avLst/>
          </a:prstGeom>
        </p:spPr>
      </p:pic>
      <p:pic>
        <p:nvPicPr>
          <p:cNvPr id="8" name="Grafik 7">
            <a:hlinkClick r:id="rId21"/>
            <a:extLst>
              <a:ext uri="{FF2B5EF4-FFF2-40B4-BE49-F238E27FC236}">
                <a16:creationId xmlns:a16="http://schemas.microsoft.com/office/drawing/2014/main" id="{79FB006C-05AA-B4B0-6A0C-2C9339E4CCB7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0707" y="5510890"/>
            <a:ext cx="288000" cy="28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43157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ccel="22222" decel="22222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6" dur="90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bschlussfolie Dock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C9483E93-4787-4881-861B-C933C9C600F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432"/>
            <a:ext cx="12192000" cy="4925568"/>
          </a:xfrm>
          <a:prstGeom prst="rect">
            <a:avLst/>
          </a:prstGeom>
        </p:spPr>
      </p:pic>
      <p:sp>
        <p:nvSpPr>
          <p:cNvPr id="79" name="Rechteck 78">
            <a:extLst>
              <a:ext uri="{FF2B5EF4-FFF2-40B4-BE49-F238E27FC236}">
                <a16:creationId xmlns:a16="http://schemas.microsoft.com/office/drawing/2014/main" id="{3CDDF9E8-4538-4CF5-BAC4-634753658033}"/>
              </a:ext>
            </a:extLst>
          </p:cNvPr>
          <p:cNvSpPr/>
          <p:nvPr userDrawn="1"/>
        </p:nvSpPr>
        <p:spPr>
          <a:xfrm>
            <a:off x="0" y="4924137"/>
            <a:ext cx="12192000" cy="193671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0" name="Textfeld 79">
            <a:extLst>
              <a:ext uri="{FF2B5EF4-FFF2-40B4-BE49-F238E27FC236}">
                <a16:creationId xmlns:a16="http://schemas.microsoft.com/office/drawing/2014/main" id="{2BE1A3D3-129B-4ADC-8D34-8ECCAAF9FF6A}"/>
              </a:ext>
            </a:extLst>
          </p:cNvPr>
          <p:cNvSpPr txBox="1"/>
          <p:nvPr userDrawn="1"/>
        </p:nvSpPr>
        <p:spPr>
          <a:xfrm>
            <a:off x="743205" y="5094836"/>
            <a:ext cx="216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cronos Hauptsitz</a:t>
            </a:r>
          </a:p>
        </p:txBody>
      </p:sp>
      <p:sp>
        <p:nvSpPr>
          <p:cNvPr id="82" name="Textfeld 81">
            <a:extLst>
              <a:ext uri="{FF2B5EF4-FFF2-40B4-BE49-F238E27FC236}">
                <a16:creationId xmlns:a16="http://schemas.microsoft.com/office/drawing/2014/main" id="{189AC693-B4BE-4611-821D-D0FA14D0FCE8}"/>
              </a:ext>
            </a:extLst>
          </p:cNvPr>
          <p:cNvSpPr txBox="1"/>
          <p:nvPr userDrawn="1"/>
        </p:nvSpPr>
        <p:spPr>
          <a:xfrm>
            <a:off x="760164" y="5466542"/>
            <a:ext cx="2770437" cy="75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1000" b="1" dirty="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cronos Unternehmensberatung GmbH</a:t>
            </a:r>
          </a:p>
          <a:p>
            <a:pPr>
              <a:lnSpc>
                <a:spcPct val="150000"/>
              </a:lnSpc>
            </a:pPr>
            <a:r>
              <a:rPr lang="de-DE" sz="1000" dirty="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Am Mittelhafen 14</a:t>
            </a:r>
          </a:p>
          <a:p>
            <a:pPr>
              <a:lnSpc>
                <a:spcPct val="150000"/>
              </a:lnSpc>
            </a:pPr>
            <a:r>
              <a:rPr lang="de-DE" sz="1000" dirty="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D-48155 Münster</a:t>
            </a:r>
          </a:p>
        </p:txBody>
      </p:sp>
      <p:sp>
        <p:nvSpPr>
          <p:cNvPr id="83" name="Textfeld 82">
            <a:extLst>
              <a:ext uri="{FF2B5EF4-FFF2-40B4-BE49-F238E27FC236}">
                <a16:creationId xmlns:a16="http://schemas.microsoft.com/office/drawing/2014/main" id="{8B97AC67-CE7E-491B-AE8B-EF8B41691078}"/>
              </a:ext>
            </a:extLst>
          </p:cNvPr>
          <p:cNvSpPr txBox="1"/>
          <p:nvPr userDrawn="1"/>
        </p:nvSpPr>
        <p:spPr>
          <a:xfrm>
            <a:off x="743206" y="6432685"/>
            <a:ext cx="5130478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800" b="0" dirty="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© cronos Unternehmensberatung GmbH</a:t>
            </a:r>
          </a:p>
        </p:txBody>
      </p:sp>
      <p:pic>
        <p:nvPicPr>
          <p:cNvPr id="84" name="Grafik 83" descr="Smartphone">
            <a:extLst>
              <a:ext uri="{FF2B5EF4-FFF2-40B4-BE49-F238E27FC236}">
                <a16:creationId xmlns:a16="http://schemas.microsoft.com/office/drawing/2014/main" id="{EA9489C9-2327-4FFB-AB10-89EFCDE17E8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47541" y="5564890"/>
            <a:ext cx="144000" cy="144000"/>
          </a:xfrm>
          <a:prstGeom prst="rect">
            <a:avLst/>
          </a:prstGeom>
        </p:spPr>
      </p:pic>
      <p:pic>
        <p:nvPicPr>
          <p:cNvPr id="85" name="Grafik 84" descr="Drucker">
            <a:extLst>
              <a:ext uri="{FF2B5EF4-FFF2-40B4-BE49-F238E27FC236}">
                <a16:creationId xmlns:a16="http://schemas.microsoft.com/office/drawing/2014/main" id="{F6898EE1-0CBF-475D-8BAC-BEE63A555B82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47541" y="5801144"/>
            <a:ext cx="144000" cy="144000"/>
          </a:xfrm>
          <a:prstGeom prst="rect">
            <a:avLst/>
          </a:prstGeom>
        </p:spPr>
      </p:pic>
      <p:pic>
        <p:nvPicPr>
          <p:cNvPr id="86" name="Grafik 85" descr="Internet">
            <a:extLst>
              <a:ext uri="{FF2B5EF4-FFF2-40B4-BE49-F238E27FC236}">
                <a16:creationId xmlns:a16="http://schemas.microsoft.com/office/drawing/2014/main" id="{6AB57DB4-13D2-4D23-BF0E-A76B20CBFA6F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47541" y="6039336"/>
            <a:ext cx="144000" cy="144000"/>
          </a:xfrm>
          <a:prstGeom prst="rect">
            <a:avLst/>
          </a:prstGeom>
        </p:spPr>
      </p:pic>
      <p:pic>
        <p:nvPicPr>
          <p:cNvPr id="94" name="Grafik 93">
            <a:hlinkClick r:id="rId7"/>
            <a:extLst>
              <a:ext uri="{FF2B5EF4-FFF2-40B4-BE49-F238E27FC236}">
                <a16:creationId xmlns:a16="http://schemas.microsoft.com/office/drawing/2014/main" id="{671E0D9E-E47D-4C79-8362-9A9F316EC02C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7905" y="5510890"/>
            <a:ext cx="288000" cy="288000"/>
          </a:xfrm>
          <a:prstGeom prst="rect">
            <a:avLst/>
          </a:prstGeom>
        </p:spPr>
      </p:pic>
      <p:pic>
        <p:nvPicPr>
          <p:cNvPr id="95" name="Grafik 94">
            <a:hlinkClick r:id="rId9"/>
            <a:extLst>
              <a:ext uri="{FF2B5EF4-FFF2-40B4-BE49-F238E27FC236}">
                <a16:creationId xmlns:a16="http://schemas.microsoft.com/office/drawing/2014/main" id="{D1B67E41-ACB5-4DC7-8C01-D23D427ABCBB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31656" y="5510890"/>
            <a:ext cx="288000" cy="288000"/>
          </a:xfrm>
          <a:prstGeom prst="rect">
            <a:avLst/>
          </a:prstGeom>
        </p:spPr>
      </p:pic>
      <p:sp>
        <p:nvSpPr>
          <p:cNvPr id="96" name="Textfeld 95">
            <a:extLst>
              <a:ext uri="{FF2B5EF4-FFF2-40B4-BE49-F238E27FC236}">
                <a16:creationId xmlns:a16="http://schemas.microsoft.com/office/drawing/2014/main" id="{7EC7CA87-0501-4071-809D-93DF7CC5E205}"/>
              </a:ext>
            </a:extLst>
          </p:cNvPr>
          <p:cNvSpPr txBox="1"/>
          <p:nvPr userDrawn="1"/>
        </p:nvSpPr>
        <p:spPr>
          <a:xfrm>
            <a:off x="6597511" y="5094836"/>
            <a:ext cx="216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err="1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Socials</a:t>
            </a:r>
            <a:endParaRPr lang="de-DE" sz="14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7" name="Textfeld 96">
            <a:extLst>
              <a:ext uri="{FF2B5EF4-FFF2-40B4-BE49-F238E27FC236}">
                <a16:creationId xmlns:a16="http://schemas.microsoft.com/office/drawing/2014/main" id="{CE7B4C32-2833-4024-B455-84463AC23A56}"/>
              </a:ext>
            </a:extLst>
          </p:cNvPr>
          <p:cNvSpPr txBox="1"/>
          <p:nvPr userDrawn="1"/>
        </p:nvSpPr>
        <p:spPr>
          <a:xfrm>
            <a:off x="9524664" y="5094836"/>
            <a:ext cx="216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Bester Arbeitgeber</a:t>
            </a:r>
          </a:p>
        </p:txBody>
      </p:sp>
      <p:sp>
        <p:nvSpPr>
          <p:cNvPr id="98" name="Textfeld 97">
            <a:extLst>
              <a:ext uri="{FF2B5EF4-FFF2-40B4-BE49-F238E27FC236}">
                <a16:creationId xmlns:a16="http://schemas.microsoft.com/office/drawing/2014/main" id="{C6365D78-5C36-4888-8C05-C9BE0FE40FC8}"/>
              </a:ext>
            </a:extLst>
          </p:cNvPr>
          <p:cNvSpPr txBox="1"/>
          <p:nvPr userDrawn="1"/>
        </p:nvSpPr>
        <p:spPr>
          <a:xfrm>
            <a:off x="3670358" y="5094836"/>
            <a:ext cx="216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err="1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Get</a:t>
            </a:r>
            <a:r>
              <a:rPr lang="de-DE" sz="1400" b="1" dirty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in </a:t>
            </a:r>
            <a:r>
              <a:rPr lang="de-DE" sz="1400" b="1" dirty="0" err="1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touch</a:t>
            </a:r>
            <a:endParaRPr lang="de-DE" sz="14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9" name="Textfeld 98">
            <a:extLst>
              <a:ext uri="{FF2B5EF4-FFF2-40B4-BE49-F238E27FC236}">
                <a16:creationId xmlns:a16="http://schemas.microsoft.com/office/drawing/2014/main" id="{DDE38EF7-D2BF-41D7-8A5E-AD502F42A023}"/>
              </a:ext>
            </a:extLst>
          </p:cNvPr>
          <p:cNvSpPr txBox="1"/>
          <p:nvPr userDrawn="1"/>
        </p:nvSpPr>
        <p:spPr>
          <a:xfrm>
            <a:off x="3895726" y="5466543"/>
            <a:ext cx="1841115" cy="75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1000" dirty="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+49 251 39966-0</a:t>
            </a:r>
          </a:p>
          <a:p>
            <a:pPr>
              <a:lnSpc>
                <a:spcPct val="150000"/>
              </a:lnSpc>
            </a:pPr>
            <a:r>
              <a:rPr lang="de-DE" sz="1000" dirty="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+49 251 39966-999</a:t>
            </a:r>
          </a:p>
          <a:p>
            <a:pPr>
              <a:lnSpc>
                <a:spcPct val="150000"/>
              </a:lnSpc>
            </a:pPr>
            <a:r>
              <a:rPr lang="de-DE" sz="1000" dirty="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cronos@cronos.de</a:t>
            </a:r>
            <a:endParaRPr lang="de-DE" sz="1000" dirty="0">
              <a:solidFill>
                <a:schemeClr val="bg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7" name="Textplatzhalter 3">
            <a:extLst>
              <a:ext uri="{FF2B5EF4-FFF2-40B4-BE49-F238E27FC236}">
                <a16:creationId xmlns:a16="http://schemas.microsoft.com/office/drawing/2014/main" id="{108E923F-5D47-4C9F-BACC-540246970B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8828" y="585788"/>
            <a:ext cx="533583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 algn="l">
              <a:buNone/>
              <a:defRPr lang="de-DE" sz="3200" b="1" cap="all" baseline="0" smtClean="0">
                <a:solidFill>
                  <a:srgbClr val="262626"/>
                </a:solidFill>
                <a:effectLst/>
                <a:latin typeface="Roboto Condensed" panose="020B0604020202020204" charset="0"/>
                <a:ea typeface="Roboto Condensed" panose="020B0604020202020204" charset="0"/>
              </a:defRPr>
            </a:lvl1pPr>
            <a:lvl2pPr>
              <a:defRPr lang="de-DE" sz="1800" smtClean="0"/>
            </a:lvl2pPr>
            <a:lvl3pPr>
              <a:defRPr lang="de-DE" sz="1800" smtClean="0"/>
            </a:lvl3pPr>
            <a:lvl4pPr>
              <a:defRPr lang="de-DE" smtClean="0"/>
            </a:lvl4pPr>
            <a:lvl5pPr>
              <a:defRPr lang="de-DE"/>
            </a:lvl5pPr>
          </a:lstStyle>
          <a:p>
            <a:pPr marL="0" lvl="0" algn="ctr"/>
            <a:r>
              <a:rPr lang="de-DE" dirty="0"/>
              <a:t>TITEL</a:t>
            </a:r>
          </a:p>
        </p:txBody>
      </p:sp>
      <p:sp>
        <p:nvSpPr>
          <p:cNvPr id="30" name="Textplatzhalter 5">
            <a:extLst>
              <a:ext uri="{FF2B5EF4-FFF2-40B4-BE49-F238E27FC236}">
                <a16:creationId xmlns:a16="http://schemas.microsoft.com/office/drawing/2014/main" id="{9BDAB239-FE38-45C2-8BC5-6A4EE01F749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48414" y="1046533"/>
            <a:ext cx="5335587" cy="5349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223" indent="0">
              <a:buNone/>
              <a:defRPr sz="18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 marL="914446" indent="0">
              <a:buNone/>
              <a:defRPr sz="18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 marL="1371669" indent="0">
              <a:buNone/>
              <a:defRPr sz="18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 marL="1828891" indent="0">
              <a:buNone/>
              <a:defRPr sz="18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</a:lstStyle>
          <a:p>
            <a:pPr lvl="0"/>
            <a:r>
              <a:rPr lang="de-DE" dirty="0" err="1"/>
              <a:t>Let‘s</a:t>
            </a:r>
            <a:r>
              <a:rPr lang="de-DE" dirty="0"/>
              <a:t> </a:t>
            </a:r>
            <a:r>
              <a:rPr lang="de-DE" dirty="0" err="1"/>
              <a:t>stay</a:t>
            </a:r>
            <a:r>
              <a:rPr lang="de-DE" dirty="0"/>
              <a:t> in </a:t>
            </a:r>
            <a:r>
              <a:rPr lang="de-DE" dirty="0" err="1"/>
              <a:t>touch</a:t>
            </a:r>
            <a:endParaRPr lang="de-DE" dirty="0"/>
          </a:p>
        </p:txBody>
      </p:sp>
      <p:pic>
        <p:nvPicPr>
          <p:cNvPr id="28" name="Grafik 27" descr="Ein Bild, das Text enthält.&#10;&#10;Automatisch generierte Beschreibung">
            <a:extLst>
              <a:ext uri="{FF2B5EF4-FFF2-40B4-BE49-F238E27FC236}">
                <a16:creationId xmlns:a16="http://schemas.microsoft.com/office/drawing/2014/main" id="{01AC3D65-60CE-446D-BF85-1E671C5C6DE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2" y="161925"/>
            <a:ext cx="1152525" cy="424220"/>
          </a:xfrm>
          <a:prstGeom prst="rect">
            <a:avLst/>
          </a:prstGeom>
        </p:spPr>
      </p:pic>
      <p:pic>
        <p:nvPicPr>
          <p:cNvPr id="2" name="Grafik 1">
            <a:hlinkClick r:id="rId13"/>
            <a:extLst>
              <a:ext uri="{FF2B5EF4-FFF2-40B4-BE49-F238E27FC236}">
                <a16:creationId xmlns:a16="http://schemas.microsoft.com/office/drawing/2014/main" id="{768B546F-65D8-542C-5119-D19E70AF08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97091" y="5510890"/>
            <a:ext cx="288000" cy="288000"/>
          </a:xfrm>
          <a:prstGeom prst="rect">
            <a:avLst/>
          </a:prstGeom>
        </p:spPr>
      </p:pic>
      <p:pic>
        <p:nvPicPr>
          <p:cNvPr id="4" name="Grafik 3">
            <a:hlinkClick r:id="rId15"/>
            <a:extLst>
              <a:ext uri="{FF2B5EF4-FFF2-40B4-BE49-F238E27FC236}">
                <a16:creationId xmlns:a16="http://schemas.microsoft.com/office/drawing/2014/main" id="{94BCAE72-CB68-029A-7566-385D646560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12995" y="5510890"/>
            <a:ext cx="288000" cy="288000"/>
          </a:xfrm>
          <a:prstGeom prst="rect">
            <a:avLst/>
          </a:prstGeom>
        </p:spPr>
      </p:pic>
      <p:pic>
        <p:nvPicPr>
          <p:cNvPr id="5" name="Grafik 4">
            <a:hlinkClick r:id="rId17"/>
            <a:extLst>
              <a:ext uri="{FF2B5EF4-FFF2-40B4-BE49-F238E27FC236}">
                <a16:creationId xmlns:a16="http://schemas.microsoft.com/office/drawing/2014/main" id="{995AE466-7ACA-5F9C-00E4-F380C07549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28899" y="5510890"/>
            <a:ext cx="288000" cy="288000"/>
          </a:xfrm>
          <a:prstGeom prst="rect">
            <a:avLst/>
          </a:prstGeom>
        </p:spPr>
      </p:pic>
      <p:pic>
        <p:nvPicPr>
          <p:cNvPr id="6" name="Grafik 5">
            <a:hlinkClick r:id="rId19"/>
            <a:extLst>
              <a:ext uri="{FF2B5EF4-FFF2-40B4-BE49-F238E27FC236}">
                <a16:creationId xmlns:a16="http://schemas.microsoft.com/office/drawing/2014/main" id="{D494CBB9-BA62-75A1-48C5-47BC464396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44803" y="5510890"/>
            <a:ext cx="288000" cy="288000"/>
          </a:xfrm>
          <a:prstGeom prst="rect">
            <a:avLst/>
          </a:prstGeom>
        </p:spPr>
      </p:pic>
      <p:pic>
        <p:nvPicPr>
          <p:cNvPr id="7" name="Grafik 6">
            <a:hlinkClick r:id="rId21"/>
            <a:extLst>
              <a:ext uri="{FF2B5EF4-FFF2-40B4-BE49-F238E27FC236}">
                <a16:creationId xmlns:a16="http://schemas.microsoft.com/office/drawing/2014/main" id="{A8E75FBA-278B-AAE1-8303-6B1C83659EB6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0707" y="5510890"/>
            <a:ext cx="288000" cy="28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37265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ccel="22222" decel="22222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6" dur="90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rdfoli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695F81F3-9662-4BB3-9548-65152695D1C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93" y="1588"/>
          <a:ext cx="158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25" imgH="426" progId="TCLayout.ActiveDocument.1">
                  <p:embed/>
                </p:oleObj>
              </mc:Choice>
              <mc:Fallback>
                <p:oleObj name="think-cell Folie" r:id="rId3" imgW="425" imgH="426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695F81F3-9662-4BB3-9548-65152695D1C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93" y="1588"/>
                        <a:ext cx="158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75217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1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ags" Target="../tags/tag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57455C95-0FAC-193E-0B51-39DE95FA6C8E}"/>
              </a:ext>
            </a:extLst>
          </p:cNvPr>
          <p:cNvGraphicFramePr>
            <a:graphicFrameLocks/>
          </p:cNvGraphicFramePr>
          <p:nvPr userDrawn="1">
            <p:custDataLst>
              <p:tags r:id="rId32"/>
            </p:custDataLst>
            <p:extLst>
              <p:ext uri="{D42A27DB-BD31-4B8C-83A1-F6EECF244321}">
                <p14:modId xmlns:p14="http://schemas.microsoft.com/office/powerpoint/2010/main" val="2643315549"/>
              </p:ext>
            </p:extLst>
          </p:nvPr>
        </p:nvGraphicFramePr>
        <p:xfrm>
          <a:off x="1059" y="1059"/>
          <a:ext cx="1059" cy="10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3" imgW="484" imgH="486" progId="TCLayout.ActiveDocument.1">
                  <p:embed/>
                </p:oleObj>
              </mc:Choice>
              <mc:Fallback>
                <p:oleObj name="think-cell Folie" r:id="rId33" imgW="484" imgH="486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7455C95-0FAC-193E-0B51-39DE95FA6C8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1059" y="1059"/>
                        <a:ext cx="1059" cy="10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53904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</p:sldLayoutIdLst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91444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9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3" pos="521">
          <p15:clr>
            <a:srgbClr val="F26B43"/>
          </p15:clr>
        </p15:guide>
        <p15:guide id="14" pos="5760">
          <p15:clr>
            <a:srgbClr val="F26B43"/>
          </p15:clr>
        </p15:guide>
        <p15:guide id="15" pos="11000">
          <p15:clr>
            <a:srgbClr val="F26B43"/>
          </p15:clr>
        </p15:guide>
        <p15:guide id="16" orient="horz" pos="1029">
          <p15:clr>
            <a:srgbClr val="F26B43"/>
          </p15:clr>
        </p15:guide>
        <p15:guide id="17" orient="horz" pos="5961">
          <p15:clr>
            <a:srgbClr val="F26B43"/>
          </p15:clr>
        </p15:guide>
        <p15:guide id="18" orient="horz" pos="339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13" Type="http://schemas.openxmlformats.org/officeDocument/2006/relationships/image" Target="../media/image30.png"/><Relationship Id="rId18" Type="http://schemas.openxmlformats.org/officeDocument/2006/relationships/image" Target="../media/image33.png"/><Relationship Id="rId26" Type="http://schemas.openxmlformats.org/officeDocument/2006/relationships/image" Target="../media/image38.svg"/><Relationship Id="rId3" Type="http://schemas.openxmlformats.org/officeDocument/2006/relationships/notesSlide" Target="../notesSlides/notesSlide1.xml"/><Relationship Id="rId21" Type="http://schemas.openxmlformats.org/officeDocument/2006/relationships/hyperlink" Target="https://youtube.com/c/cronostv" TargetMode="External"/><Relationship Id="rId7" Type="http://schemas.openxmlformats.org/officeDocument/2006/relationships/oleObject" Target="../embeddings/oleObject3.bin"/><Relationship Id="rId12" Type="http://schemas.openxmlformats.org/officeDocument/2006/relationships/hyperlink" Target="https://www.cronos.de/" TargetMode="External"/><Relationship Id="rId17" Type="http://schemas.openxmlformats.org/officeDocument/2006/relationships/hyperlink" Target="https://www.instagram.com/cronologen/" TargetMode="External"/><Relationship Id="rId25" Type="http://schemas.openxmlformats.org/officeDocument/2006/relationships/image" Target="../media/image37.svg"/><Relationship Id="rId2" Type="http://schemas.openxmlformats.org/officeDocument/2006/relationships/slideLayout" Target="../slideLayouts/slideLayout30.xml"/><Relationship Id="rId16" Type="http://schemas.openxmlformats.org/officeDocument/2006/relationships/image" Target="../media/image32.png"/><Relationship Id="rId20" Type="http://schemas.openxmlformats.org/officeDocument/2006/relationships/image" Target="../media/image34.png"/><Relationship Id="rId29" Type="http://schemas.openxmlformats.org/officeDocument/2006/relationships/image" Target="../media/image40.jpeg"/><Relationship Id="rId1" Type="http://schemas.openxmlformats.org/officeDocument/2006/relationships/tags" Target="../tags/tag32.xml"/><Relationship Id="rId6" Type="http://schemas.openxmlformats.org/officeDocument/2006/relationships/image" Target="../media/image28.png"/><Relationship Id="rId11" Type="http://schemas.openxmlformats.org/officeDocument/2006/relationships/image" Target="../media/image29.png"/><Relationship Id="rId24" Type="http://schemas.openxmlformats.org/officeDocument/2006/relationships/image" Target="../media/image36.png"/><Relationship Id="rId5" Type="http://schemas.openxmlformats.org/officeDocument/2006/relationships/image" Target="../media/image27.png"/><Relationship Id="rId15" Type="http://schemas.openxmlformats.org/officeDocument/2006/relationships/hyperlink" Target="https://www.facebook.com/cronosgmbh" TargetMode="External"/><Relationship Id="rId23" Type="http://schemas.openxmlformats.org/officeDocument/2006/relationships/hyperlink" Target="https://www.xing.com/companies/cronosunternehmensberatunggmbh" TargetMode="External"/><Relationship Id="rId28" Type="http://schemas.openxmlformats.org/officeDocument/2006/relationships/hyperlink" Target="mailto:b.melzer@cronos.de" TargetMode="External"/><Relationship Id="rId10" Type="http://schemas.openxmlformats.org/officeDocument/2006/relationships/hyperlink" Target="https://goo.gl/maps/EHoLcBEnprZMDUkk9" TargetMode="External"/><Relationship Id="rId19" Type="http://schemas.openxmlformats.org/officeDocument/2006/relationships/hyperlink" Target="https://www.linkedin.com/company/cronosgmbh" TargetMode="External"/><Relationship Id="rId4" Type="http://schemas.openxmlformats.org/officeDocument/2006/relationships/image" Target="../media/image26.png"/><Relationship Id="rId9" Type="http://schemas.openxmlformats.org/officeDocument/2006/relationships/image" Target="../media/image4.png"/><Relationship Id="rId14" Type="http://schemas.openxmlformats.org/officeDocument/2006/relationships/image" Target="../media/image31.png"/><Relationship Id="rId22" Type="http://schemas.openxmlformats.org/officeDocument/2006/relationships/image" Target="../media/image35.png"/><Relationship Id="rId27" Type="http://schemas.openxmlformats.org/officeDocument/2006/relationships/image" Target="../media/image3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3B8E6D5E-F908-0EB9-113C-6D4F5B7FAA8E}"/>
              </a:ext>
            </a:extLst>
          </p:cNvPr>
          <p:cNvGrpSpPr/>
          <p:nvPr/>
        </p:nvGrpSpPr>
        <p:grpSpPr>
          <a:xfrm>
            <a:off x="6942681" y="-3809"/>
            <a:ext cx="5428916" cy="5428916"/>
            <a:chOff x="9450113" y="63408"/>
            <a:chExt cx="7772400" cy="7772400"/>
          </a:xfrm>
        </p:grpSpPr>
        <p:pic>
          <p:nvPicPr>
            <p:cNvPr id="6" name="Grafik 5" descr="Ein Bild, das Schwarzweiß, Design enthält.&#10;&#10;Automatisch generierte Beschreibung">
              <a:extLst>
                <a:ext uri="{FF2B5EF4-FFF2-40B4-BE49-F238E27FC236}">
                  <a16:creationId xmlns:a16="http://schemas.microsoft.com/office/drawing/2014/main" id="{12B2CDF8-4150-8252-B0CB-85964E928B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50113" y="63408"/>
              <a:ext cx="7772400" cy="7772400"/>
            </a:xfrm>
            <a:prstGeom prst="rect">
              <a:avLst/>
            </a:prstGeom>
          </p:spPr>
        </p:pic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5CC6D30D-4298-7C68-3318-5DFA59EB61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/>
          </p:blipFill>
          <p:spPr>
            <a:xfrm>
              <a:off x="10660905" y="2132583"/>
              <a:ext cx="5350813" cy="3022092"/>
            </a:xfrm>
            <a:prstGeom prst="rect">
              <a:avLst/>
            </a:prstGeom>
          </p:spPr>
        </p:pic>
      </p:grpSp>
      <p:sp>
        <p:nvSpPr>
          <p:cNvPr id="105" name="Textfeld 104">
            <a:extLst>
              <a:ext uri="{FF2B5EF4-FFF2-40B4-BE49-F238E27FC236}">
                <a16:creationId xmlns:a16="http://schemas.microsoft.com/office/drawing/2014/main" id="{F6515707-E84D-4BA3-9339-F05D7662FAC4}"/>
              </a:ext>
            </a:extLst>
          </p:cNvPr>
          <p:cNvSpPr txBox="1"/>
          <p:nvPr/>
        </p:nvSpPr>
        <p:spPr>
          <a:xfrm>
            <a:off x="299331" y="625143"/>
            <a:ext cx="8277401" cy="432719"/>
          </a:xfrm>
          <a:prstGeom prst="rect">
            <a:avLst/>
          </a:prstGeom>
          <a:noFill/>
        </p:spPr>
        <p:txBody>
          <a:bodyPr wrap="square" lIns="60000" rtlCol="0" anchor="b">
            <a:noAutofit/>
          </a:bodyPr>
          <a:lstStyle/>
          <a:p>
            <a:pPr defTabSz="914446"/>
            <a:r>
              <a:rPr lang="de-DE" sz="2133" dirty="0">
                <a:solidFill>
                  <a:sysClr val="windowText" lastClr="000000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MaCo Archiv-Adapter</a:t>
            </a:r>
            <a:r>
              <a:rPr lang="de-DE" sz="2133" dirty="0">
                <a:solidFill>
                  <a:sysClr val="windowText" lastClr="000000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 | Automatisierte SAP-Archivierung mit Volltextsuche</a:t>
            </a:r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56C02CF1-678C-EFCF-8581-0AC3DF8B1197}"/>
              </a:ext>
            </a:extLst>
          </p:cNvPr>
          <p:cNvGrpSpPr/>
          <p:nvPr/>
        </p:nvGrpSpPr>
        <p:grpSpPr>
          <a:xfrm>
            <a:off x="7477043" y="1970011"/>
            <a:ext cx="5428916" cy="5428916"/>
            <a:chOff x="10649915" y="3916365"/>
            <a:chExt cx="7772400" cy="7772400"/>
          </a:xfrm>
        </p:grpSpPr>
        <p:pic>
          <p:nvPicPr>
            <p:cNvPr id="12" name="Grafik 11" descr="Ein Bild, das Schwarzweiß, Design enthält.&#10;&#10;Automatisch generierte Beschreibung">
              <a:extLst>
                <a:ext uri="{FF2B5EF4-FFF2-40B4-BE49-F238E27FC236}">
                  <a16:creationId xmlns:a16="http://schemas.microsoft.com/office/drawing/2014/main" id="{BA175C68-DFCB-634C-C518-8F0C141974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9915" y="3916365"/>
              <a:ext cx="7772400" cy="7772400"/>
            </a:xfrm>
            <a:prstGeom prst="rect">
              <a:avLst/>
            </a:prstGeom>
          </p:spPr>
        </p:pic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A3F66A5F-F0CA-76B3-C71C-0501CAD2750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/>
          </p:blipFill>
          <p:spPr>
            <a:xfrm>
              <a:off x="11982430" y="6002279"/>
              <a:ext cx="5044012" cy="2970775"/>
            </a:xfrm>
            <a:prstGeom prst="rect">
              <a:avLst/>
            </a:prstGeom>
          </p:spPr>
        </p:pic>
      </p:grpSp>
      <p:sp>
        <p:nvSpPr>
          <p:cNvPr id="15" name="Rechteck 14">
            <a:extLst>
              <a:ext uri="{FF2B5EF4-FFF2-40B4-BE49-F238E27FC236}">
                <a16:creationId xmlns:a16="http://schemas.microsoft.com/office/drawing/2014/main" id="{5CECAF8F-DB85-4EDE-8FB7-55C0F3D6BF39}"/>
              </a:ext>
            </a:extLst>
          </p:cNvPr>
          <p:cNvSpPr/>
          <p:nvPr/>
        </p:nvSpPr>
        <p:spPr>
          <a:xfrm>
            <a:off x="187" y="6251907"/>
            <a:ext cx="12191635" cy="60609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/>
            <a:endParaRPr lang="de-DE" sz="3200">
              <a:solidFill>
                <a:srgbClr val="5B9BD5"/>
              </a:solidFill>
              <a:latin typeface="Roboto"/>
            </a:endParaRPr>
          </a:p>
        </p:txBody>
      </p:sp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8BDE1EEF-DC76-404E-B85F-3F2F7ADF158A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91299944"/>
              </p:ext>
            </p:extLst>
          </p:nvPr>
        </p:nvGraphicFramePr>
        <p:xfrm>
          <a:off x="3007" y="-5373246"/>
          <a:ext cx="2823" cy="28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7" imgW="425" imgH="426" progId="TCLayout.ActiveDocument.1">
                  <p:embed/>
                </p:oleObj>
              </mc:Choice>
              <mc:Fallback>
                <p:oleObj name="think-cell Folie" r:id="rId7" imgW="425" imgH="426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8BDE1EEF-DC76-404E-B85F-3F2F7ADF158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007" y="-5373246"/>
                        <a:ext cx="2823" cy="28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" name="Textfeld 105">
            <a:extLst>
              <a:ext uri="{FF2B5EF4-FFF2-40B4-BE49-F238E27FC236}">
                <a16:creationId xmlns:a16="http://schemas.microsoft.com/office/drawing/2014/main" id="{3104F153-F751-4B9B-9C2F-A41EDF792830}"/>
              </a:ext>
            </a:extLst>
          </p:cNvPr>
          <p:cNvSpPr txBox="1"/>
          <p:nvPr/>
        </p:nvSpPr>
        <p:spPr>
          <a:xfrm>
            <a:off x="187" y="-3809"/>
            <a:ext cx="12191635" cy="382929"/>
          </a:xfrm>
          <a:prstGeom prst="rect">
            <a:avLst/>
          </a:prstGeom>
          <a:solidFill>
            <a:schemeClr val="accent5"/>
          </a:solidFill>
        </p:spPr>
        <p:txBody>
          <a:bodyPr wrap="square" rtlCol="0" anchor="ctr">
            <a:noAutofit/>
          </a:bodyPr>
          <a:lstStyle/>
          <a:p>
            <a:pPr algn="r" defTabSz="914446"/>
            <a:r>
              <a:rPr lang="de-DE" sz="1067" dirty="0" err="1">
                <a:solidFill>
                  <a:srgbClr val="FFFFFF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www.cronos.de</a:t>
            </a:r>
            <a:endParaRPr lang="de-DE" sz="1067" dirty="0">
              <a:solidFill>
                <a:srgbClr val="FFFFFF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4DD053DB-E4FC-489B-8677-F5C4159DB38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31" y="42273"/>
            <a:ext cx="901003" cy="329903"/>
          </a:xfrm>
          <a:prstGeom prst="rect">
            <a:avLst/>
          </a:prstGeom>
        </p:spPr>
      </p:pic>
      <p:sp>
        <p:nvSpPr>
          <p:cNvPr id="46" name="Rectangle 4">
            <a:extLst>
              <a:ext uri="{FF2B5EF4-FFF2-40B4-BE49-F238E27FC236}">
                <a16:creationId xmlns:a16="http://schemas.microsoft.com/office/drawing/2014/main" id="{FAFF1E28-B215-4667-9328-BD41D3114FA3}"/>
              </a:ext>
            </a:extLst>
          </p:cNvPr>
          <p:cNvSpPr>
            <a:spLocks noChangeArrowheads="1"/>
          </p:cNvSpPr>
          <p:nvPr/>
        </p:nvSpPr>
        <p:spPr bwMode="gray">
          <a:xfrm>
            <a:off x="311363" y="1734335"/>
            <a:ext cx="3367714" cy="4064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>
            <a:noAutofit/>
          </a:bodyPr>
          <a:lstStyle/>
          <a:p>
            <a:pPr defTabSz="914446">
              <a:spcBef>
                <a:spcPct val="0"/>
              </a:spcBef>
            </a:pPr>
            <a:r>
              <a:rPr lang="de-DE" sz="933" b="1" dirty="0">
                <a:solidFill>
                  <a:prstClr val="black">
                    <a:lumMod val="75000"/>
                    <a:lumOff val="25000"/>
                  </a:prst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Problem</a:t>
            </a:r>
          </a:p>
          <a:p>
            <a:pPr defTabSz="914446">
              <a:spcBef>
                <a:spcPct val="0"/>
              </a:spcBef>
            </a:pPr>
            <a:r>
              <a:rPr lang="de-DE" sz="900" dirty="0">
                <a:solidFill>
                  <a:prstClr val="black">
                    <a:lumMod val="75000"/>
                    <a:lumOff val="25000"/>
                  </a:prstClr>
                </a:solidFill>
                <a:latin typeface="Roboto"/>
                <a:ea typeface="Roboto"/>
                <a:cs typeface="Arial"/>
              </a:rPr>
              <a:t>Die SAP MaCo Cloud bietet mit RFC-basierter Remote-Archivierung ins S/4HANA eine native Lösung. Diese kann kostenintensiv sein und bietet weder eine Anbindung externer Archive noch eine Volltextsuche in archivierten Daten.</a:t>
            </a:r>
          </a:p>
          <a:p>
            <a:pPr defTabSz="914446">
              <a:spcBef>
                <a:spcPct val="0"/>
              </a:spcBef>
            </a:pPr>
            <a:endParaRPr lang="de-DE" sz="933" dirty="0">
              <a:solidFill>
                <a:prstClr val="black">
                  <a:lumMod val="75000"/>
                  <a:lumOff val="2500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defTabSz="914446">
              <a:spcBef>
                <a:spcPct val="0"/>
              </a:spcBef>
            </a:pPr>
            <a:endParaRPr lang="de-DE" sz="933" dirty="0">
              <a:solidFill>
                <a:prstClr val="black">
                  <a:lumMod val="75000"/>
                  <a:lumOff val="2500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defTabSz="914446">
              <a:spcBef>
                <a:spcPct val="0"/>
              </a:spcBef>
            </a:pPr>
            <a:r>
              <a:rPr lang="de-DE" sz="933" b="1" dirty="0">
                <a:solidFill>
                  <a:prstClr val="black">
                    <a:lumMod val="75000"/>
                    <a:lumOff val="25000"/>
                  </a:prst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Lösung</a:t>
            </a:r>
          </a:p>
          <a:p>
            <a:pPr defTabSz="914446">
              <a:spcBef>
                <a:spcPct val="0"/>
              </a:spcBef>
            </a:pPr>
            <a:r>
              <a:rPr lang="de-DE" sz="933" dirty="0">
                <a:solidFill>
                  <a:prstClr val="black">
                    <a:lumMod val="75000"/>
                    <a:lumOff val="25000"/>
                  </a:prst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Automatisierter Adapter, der Marktnachrichten über SAP-APIs abruft, in ein konfigurierbares externes Archiv überträgt und die Löschung in SAP bestätigt.</a:t>
            </a:r>
          </a:p>
          <a:p>
            <a:pPr defTabSz="914446">
              <a:spcBef>
                <a:spcPct val="0"/>
              </a:spcBef>
            </a:pPr>
            <a:endParaRPr lang="de-DE" sz="933" dirty="0">
              <a:solidFill>
                <a:prstClr val="black">
                  <a:lumMod val="75000"/>
                  <a:lumOff val="2500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defTabSz="914446">
              <a:spcBef>
                <a:spcPct val="0"/>
              </a:spcBef>
            </a:pPr>
            <a:endParaRPr lang="de-DE" sz="933" dirty="0">
              <a:solidFill>
                <a:prstClr val="black">
                  <a:lumMod val="75000"/>
                  <a:lumOff val="2500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defTabSz="914446">
              <a:spcBef>
                <a:spcPct val="0"/>
              </a:spcBef>
            </a:pPr>
            <a:r>
              <a:rPr lang="de-DE" sz="933" b="1" dirty="0">
                <a:solidFill>
                  <a:prstClr val="black">
                    <a:lumMod val="75000"/>
                    <a:lumOff val="25000"/>
                  </a:prst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Zielgruppe</a:t>
            </a:r>
          </a:p>
          <a:p>
            <a:pPr defTabSz="914446">
              <a:spcBef>
                <a:spcPct val="0"/>
              </a:spcBef>
            </a:pPr>
            <a:r>
              <a:rPr lang="de-DE" sz="933" dirty="0">
                <a:solidFill>
                  <a:prstClr val="black">
                    <a:lumMod val="75000"/>
                    <a:lumOff val="25000"/>
                  </a:prst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Marktkommunikation, IT-Betrieb und Revision bei Energieversorgern mit SAP Market Communication for Utilities.</a:t>
            </a:r>
          </a:p>
          <a:p>
            <a:pPr defTabSz="914446">
              <a:spcBef>
                <a:spcPct val="0"/>
              </a:spcBef>
            </a:pPr>
            <a:endParaRPr lang="de-DE" sz="933" dirty="0">
              <a:solidFill>
                <a:prstClr val="black">
                  <a:lumMod val="75000"/>
                  <a:lumOff val="2500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defTabSz="914446">
              <a:spcBef>
                <a:spcPct val="0"/>
              </a:spcBef>
            </a:pPr>
            <a:endParaRPr lang="de-DE" sz="933" dirty="0">
              <a:solidFill>
                <a:prstClr val="black">
                  <a:lumMod val="75000"/>
                  <a:lumOff val="2500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defTabSz="914446">
              <a:spcBef>
                <a:spcPct val="0"/>
              </a:spcBef>
            </a:pPr>
            <a:r>
              <a:rPr lang="de-DE" sz="933" b="1" dirty="0">
                <a:solidFill>
                  <a:prstClr val="black">
                    <a:lumMod val="75000"/>
                    <a:lumOff val="25000"/>
                  </a:prst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Business Value</a:t>
            </a:r>
          </a:p>
          <a:p>
            <a:pPr defTabSz="914446" fontAlgn="t">
              <a:lnSpc>
                <a:spcPts val="1000"/>
              </a:lnSpc>
            </a:pPr>
            <a:r>
              <a:rPr lang="de-DE" sz="700" dirty="0">
                <a:solidFill>
                  <a:prstClr val="black"/>
                </a:solidFill>
                <a:latin typeface="Segoe UI" panose="020B0502040204020203" pitchFamily="34" charset="0"/>
              </a:rPr>
              <a:t>✅ </a:t>
            </a:r>
            <a:r>
              <a:rPr lang="de-DE" sz="933" dirty="0">
                <a:solidFill>
                  <a:prstClr val="black">
                    <a:lumMod val="75000"/>
                    <a:lumOff val="25000"/>
                  </a:prst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Automatisierte, planbare Archivierung</a:t>
            </a:r>
            <a:br>
              <a:rPr lang="de-DE" sz="70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r>
              <a:rPr lang="de-DE" sz="700" dirty="0">
                <a:solidFill>
                  <a:prstClr val="black"/>
                </a:solidFill>
                <a:latin typeface="Segoe UI" panose="020B0502040204020203" pitchFamily="34" charset="0"/>
              </a:rPr>
              <a:t>✅ </a:t>
            </a:r>
            <a:r>
              <a:rPr lang="de-DE" sz="933" dirty="0">
                <a:solidFill>
                  <a:prstClr val="black">
                    <a:lumMod val="75000"/>
                    <a:lumOff val="25000"/>
                  </a:prst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Volltextsuche über alle Nachrichten</a:t>
            </a:r>
            <a:br>
              <a:rPr lang="de-DE" sz="70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r>
              <a:rPr lang="de-DE" sz="700" dirty="0">
                <a:solidFill>
                  <a:prstClr val="black"/>
                </a:solidFill>
                <a:latin typeface="Segoe UI" panose="020B0502040204020203" pitchFamily="34" charset="0"/>
              </a:rPr>
              <a:t>✅ </a:t>
            </a:r>
            <a:r>
              <a:rPr lang="de-DE" sz="933" dirty="0">
                <a:solidFill>
                  <a:prstClr val="black">
                    <a:lumMod val="75000"/>
                    <a:lumOff val="25000"/>
                  </a:prst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Flexible Zielsysteme ohne Anbieterbindung</a:t>
            </a:r>
            <a:br>
              <a:rPr lang="de-DE" sz="700" dirty="0">
                <a:solidFill>
                  <a:prstClr val="black"/>
                </a:solidFill>
                <a:latin typeface="Segoe UI" panose="020B0502040204020203" pitchFamily="34" charset="0"/>
              </a:rPr>
            </a:br>
            <a:r>
              <a:rPr lang="de-DE" sz="700" dirty="0">
                <a:solidFill>
                  <a:prstClr val="black"/>
                </a:solidFill>
                <a:latin typeface="Segoe UI" panose="020B0502040204020203" pitchFamily="34" charset="0"/>
              </a:rPr>
              <a:t>✅ </a:t>
            </a:r>
            <a:r>
              <a:rPr lang="de-DE" sz="933" dirty="0">
                <a:solidFill>
                  <a:prstClr val="black">
                    <a:lumMod val="75000"/>
                    <a:lumOff val="25000"/>
                  </a:prst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Volle Transparenz durch Lauf-Protokolle</a:t>
            </a:r>
          </a:p>
          <a:p>
            <a:pPr defTabSz="914446">
              <a:spcBef>
                <a:spcPct val="0"/>
              </a:spcBef>
            </a:pPr>
            <a:endParaRPr lang="de-DE" sz="933" dirty="0">
              <a:solidFill>
                <a:prstClr val="black">
                  <a:lumMod val="75000"/>
                  <a:lumOff val="2500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8A2128FD-905E-E442-2727-F82718D959A9}"/>
              </a:ext>
            </a:extLst>
          </p:cNvPr>
          <p:cNvGrpSpPr/>
          <p:nvPr/>
        </p:nvGrpSpPr>
        <p:grpSpPr>
          <a:xfrm>
            <a:off x="311363" y="6404817"/>
            <a:ext cx="4634048" cy="347605"/>
            <a:chOff x="449483" y="9150082"/>
            <a:chExt cx="6693625" cy="502097"/>
          </a:xfrm>
        </p:grpSpPr>
        <p:pic>
          <p:nvPicPr>
            <p:cNvPr id="23" name="Grafik 22">
              <a:hlinkClick r:id="rId10"/>
              <a:extLst>
                <a:ext uri="{FF2B5EF4-FFF2-40B4-BE49-F238E27FC236}">
                  <a16:creationId xmlns:a16="http://schemas.microsoft.com/office/drawing/2014/main" id="{F596288A-8291-40D0-2B66-45593B281D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biLevel thresh="75000"/>
            </a:blip>
            <a:stretch>
              <a:fillRect/>
            </a:stretch>
          </p:blipFill>
          <p:spPr>
            <a:xfrm>
              <a:off x="449483" y="9238234"/>
              <a:ext cx="330000" cy="283908"/>
            </a:xfrm>
            <a:prstGeom prst="rect">
              <a:avLst/>
            </a:prstGeom>
          </p:spPr>
        </p:pic>
        <p:sp>
          <p:nvSpPr>
            <p:cNvPr id="25" name="Textfeld 24">
              <a:extLst>
                <a:ext uri="{FF2B5EF4-FFF2-40B4-BE49-F238E27FC236}">
                  <a16:creationId xmlns:a16="http://schemas.microsoft.com/office/drawing/2014/main" id="{E6900A25-BAAE-E44A-B770-23A1651CCB2C}"/>
                </a:ext>
              </a:extLst>
            </p:cNvPr>
            <p:cNvSpPr txBox="1"/>
            <p:nvPr/>
          </p:nvSpPr>
          <p:spPr>
            <a:xfrm>
              <a:off x="787630" y="9163156"/>
              <a:ext cx="2610308" cy="489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46"/>
              <a:r>
                <a:rPr lang="de-DE" sz="800" dirty="0">
                  <a:solidFill>
                    <a:srgbClr val="FFFFFF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Am Mittelhafen 14</a:t>
              </a:r>
            </a:p>
            <a:p>
              <a:pPr defTabSz="914446"/>
              <a:r>
                <a:rPr lang="de-DE" sz="800" dirty="0">
                  <a:solidFill>
                    <a:srgbClr val="FFFFFF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D-48155 Münster</a:t>
              </a:r>
            </a:p>
          </p:txBody>
        </p:sp>
        <p:pic>
          <p:nvPicPr>
            <p:cNvPr id="27" name="Grafik 26">
              <a:hlinkClick r:id="rId12"/>
              <a:extLst>
                <a:ext uri="{FF2B5EF4-FFF2-40B4-BE49-F238E27FC236}">
                  <a16:creationId xmlns:a16="http://schemas.microsoft.com/office/drawing/2014/main" id="{E419D41A-83E6-2B99-6FB6-5799E7F08A7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biLevel thresh="75000"/>
            </a:blip>
            <a:stretch>
              <a:fillRect/>
            </a:stretch>
          </p:blipFill>
          <p:spPr>
            <a:xfrm>
              <a:off x="2327487" y="9266267"/>
              <a:ext cx="349390" cy="264985"/>
            </a:xfrm>
            <a:prstGeom prst="rect">
              <a:avLst/>
            </a:prstGeom>
          </p:spPr>
        </p:pic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id="{575D68A0-2D5C-8FFE-866E-2236D406F7F6}"/>
                </a:ext>
              </a:extLst>
            </p:cNvPr>
            <p:cNvSpPr txBox="1"/>
            <p:nvPr/>
          </p:nvSpPr>
          <p:spPr>
            <a:xfrm>
              <a:off x="2705981" y="9150082"/>
              <a:ext cx="2610308" cy="489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46"/>
              <a:r>
                <a:rPr lang="de-DE" sz="800" dirty="0" err="1">
                  <a:solidFill>
                    <a:srgbClr val="FFFFFF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www.cronos.de</a:t>
              </a:r>
              <a:endParaRPr lang="de-DE" sz="800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defTabSz="914446"/>
              <a:r>
                <a:rPr lang="de-DE" sz="800" dirty="0" err="1">
                  <a:solidFill>
                    <a:srgbClr val="FFFFFF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cronos@cronos.de</a:t>
              </a:r>
              <a:endParaRPr lang="de-DE" sz="800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id="{60730819-FF90-3C8A-5181-AD3CB2708D4B}"/>
                </a:ext>
              </a:extLst>
            </p:cNvPr>
            <p:cNvSpPr txBox="1"/>
            <p:nvPr/>
          </p:nvSpPr>
          <p:spPr>
            <a:xfrm>
              <a:off x="4532800" y="9163156"/>
              <a:ext cx="2610308" cy="489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46"/>
              <a:r>
                <a:rPr lang="de-DE" sz="800" dirty="0">
                  <a:solidFill>
                    <a:srgbClr val="FFFFFF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Tel +49 251 39966-0</a:t>
              </a:r>
            </a:p>
            <a:p>
              <a:pPr defTabSz="914446"/>
              <a:r>
                <a:rPr lang="de-DE" sz="800" dirty="0">
                  <a:solidFill>
                    <a:srgbClr val="FFFFFF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Fax +49 251 39966-999</a:t>
              </a:r>
            </a:p>
          </p:txBody>
        </p:sp>
        <p:pic>
          <p:nvPicPr>
            <p:cNvPr id="30" name="Grafik 29">
              <a:extLst>
                <a:ext uri="{FF2B5EF4-FFF2-40B4-BE49-F238E27FC236}">
                  <a16:creationId xmlns:a16="http://schemas.microsoft.com/office/drawing/2014/main" id="{A61AB364-E830-8E94-5D3D-121C7203F2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biLevel thresh="75000"/>
            </a:blip>
            <a:stretch>
              <a:fillRect/>
            </a:stretch>
          </p:blipFill>
          <p:spPr>
            <a:xfrm>
              <a:off x="4181427" y="9182306"/>
              <a:ext cx="351374" cy="353934"/>
            </a:xfrm>
            <a:prstGeom prst="rect">
              <a:avLst/>
            </a:prstGeom>
          </p:spPr>
        </p:pic>
      </p:grpSp>
      <p:grpSp>
        <p:nvGrpSpPr>
          <p:cNvPr id="50" name="Gruppieren 49">
            <a:extLst>
              <a:ext uri="{FF2B5EF4-FFF2-40B4-BE49-F238E27FC236}">
                <a16:creationId xmlns:a16="http://schemas.microsoft.com/office/drawing/2014/main" id="{18E7CB36-A9A8-643F-F530-B88D13372909}"/>
              </a:ext>
            </a:extLst>
          </p:cNvPr>
          <p:cNvGrpSpPr/>
          <p:nvPr/>
        </p:nvGrpSpPr>
        <p:grpSpPr>
          <a:xfrm>
            <a:off x="4695815" y="3374390"/>
            <a:ext cx="2517539" cy="916041"/>
            <a:chOff x="7958435" y="4393423"/>
            <a:chExt cx="3776309" cy="1374061"/>
          </a:xfrm>
        </p:grpSpPr>
        <p:sp>
          <p:nvSpPr>
            <p:cNvPr id="110" name="Rectangle 4">
              <a:extLst>
                <a:ext uri="{FF2B5EF4-FFF2-40B4-BE49-F238E27FC236}">
                  <a16:creationId xmlns:a16="http://schemas.microsoft.com/office/drawing/2014/main" id="{F2F28B7A-3A44-4DED-A49C-213367304E1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958435" y="4393423"/>
              <a:ext cx="3641727" cy="522793"/>
            </a:xfrm>
            <a:prstGeom prst="snipRoundRect">
              <a:avLst>
                <a:gd name="adj1" fmla="val 28178"/>
                <a:gd name="adj2" fmla="val 0"/>
              </a:avLst>
            </a:prstGeom>
            <a:noFill/>
            <a:ln>
              <a:noFill/>
            </a:ln>
          </p:spPr>
          <p:txBody>
            <a:bodyPr wrap="square" lIns="0" tIns="0" rIns="0" bIns="0">
              <a:noAutofit/>
            </a:bodyPr>
            <a:lstStyle/>
            <a:p>
              <a:pPr defTabSz="914446">
                <a:lnSpc>
                  <a:spcPct val="150000"/>
                </a:lnSpc>
                <a:spcBef>
                  <a:spcPct val="0"/>
                </a:spcBef>
              </a:pPr>
              <a:r>
                <a:rPr lang="de-DE" sz="1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Integration</a:t>
              </a:r>
            </a:p>
          </p:txBody>
        </p:sp>
        <p:sp>
          <p:nvSpPr>
            <p:cNvPr id="111" name="Rectangle 4">
              <a:extLst>
                <a:ext uri="{FF2B5EF4-FFF2-40B4-BE49-F238E27FC236}">
                  <a16:creationId xmlns:a16="http://schemas.microsoft.com/office/drawing/2014/main" id="{3B4E2107-402F-4C53-B22C-E8081D91594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8093018" y="4916212"/>
              <a:ext cx="3641726" cy="851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noAutofit/>
            </a:bodyPr>
            <a:lstStyle/>
            <a:p>
              <a:pPr defTabSz="914446">
                <a:spcBef>
                  <a:spcPct val="0"/>
                </a:spcBef>
              </a:pPr>
              <a:r>
                <a:rPr lang="de-DE" sz="9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Die Lösung integriert sich über OAuth2 und die APIs der SAP MaCo Cloud und überträgt Nachrichten in ein frei wählbares externes Archivsystem — sicherer Austausch über standardisierte Schnittstellen.</a:t>
              </a:r>
            </a:p>
          </p:txBody>
        </p:sp>
      </p:grpSp>
      <p:grpSp>
        <p:nvGrpSpPr>
          <p:cNvPr id="51" name="Gruppieren 50">
            <a:extLst>
              <a:ext uri="{FF2B5EF4-FFF2-40B4-BE49-F238E27FC236}">
                <a16:creationId xmlns:a16="http://schemas.microsoft.com/office/drawing/2014/main" id="{673D5B3D-441D-27D8-2F0E-9AB15233EB45}"/>
              </a:ext>
            </a:extLst>
          </p:cNvPr>
          <p:cNvGrpSpPr/>
          <p:nvPr/>
        </p:nvGrpSpPr>
        <p:grpSpPr>
          <a:xfrm>
            <a:off x="4695813" y="1757471"/>
            <a:ext cx="2517541" cy="1211943"/>
            <a:chOff x="7958432" y="2457809"/>
            <a:chExt cx="3776312" cy="1817915"/>
          </a:xfrm>
        </p:grpSpPr>
        <p:sp>
          <p:nvSpPr>
            <p:cNvPr id="98" name="Rectangle 4">
              <a:extLst>
                <a:ext uri="{FF2B5EF4-FFF2-40B4-BE49-F238E27FC236}">
                  <a16:creationId xmlns:a16="http://schemas.microsoft.com/office/drawing/2014/main" id="{53C8914E-0060-4B7F-9D36-BBE91D67D11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958432" y="2457809"/>
              <a:ext cx="3776312" cy="522793"/>
            </a:xfrm>
            <a:prstGeom prst="snipRoundRect">
              <a:avLst>
                <a:gd name="adj1" fmla="val 28178"/>
                <a:gd name="adj2" fmla="val 0"/>
              </a:avLst>
            </a:prstGeom>
            <a:noFill/>
            <a:ln>
              <a:noFill/>
            </a:ln>
          </p:spPr>
          <p:txBody>
            <a:bodyPr wrap="square" lIns="0" tIns="0" rIns="0" bIns="0">
              <a:noAutofit/>
            </a:bodyPr>
            <a:lstStyle/>
            <a:p>
              <a:pPr defTabSz="914446">
                <a:lnSpc>
                  <a:spcPct val="150000"/>
                </a:lnSpc>
                <a:spcBef>
                  <a:spcPct val="0"/>
                </a:spcBef>
              </a:pPr>
              <a:r>
                <a:rPr lang="de-DE" sz="1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Technologie-Stack</a:t>
              </a:r>
            </a:p>
          </p:txBody>
        </p:sp>
        <p:sp>
          <p:nvSpPr>
            <p:cNvPr id="101" name="Rectangle 4">
              <a:extLst>
                <a:ext uri="{FF2B5EF4-FFF2-40B4-BE49-F238E27FC236}">
                  <a16:creationId xmlns:a16="http://schemas.microsoft.com/office/drawing/2014/main" id="{BCE074F6-6F44-411A-AD4E-B8AD36EFB0D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8093017" y="2980597"/>
              <a:ext cx="3641727" cy="1295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noAutofit/>
            </a:bodyPr>
            <a:lstStyle/>
            <a:p>
              <a:pPr defTabSz="914446">
                <a:spcBef>
                  <a:spcPct val="0"/>
                </a:spcBef>
              </a:pPr>
              <a:r>
                <a:rPr lang="de-DE" sz="9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Die Lösung basiert auf einer modernen, </a:t>
              </a:r>
              <a:r>
                <a:rPr lang="de-DE" sz="933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cloudnativen</a:t>
              </a:r>
              <a:r>
                <a:rPr lang="de-DE" sz="9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 Java-Architektur (Quarkus) und wird als containerisierte Business-Applikation bereitgestellt. Eine integrierte PostgreSQL-Volltextsuche (FTS, Trigram, JSONB) sowie eine SAPUI5-Weboberfläche für Überwachung und Testläufe runden die Lösung ab.</a:t>
              </a:r>
            </a:p>
          </p:txBody>
        </p:sp>
      </p:grpSp>
      <p:grpSp>
        <p:nvGrpSpPr>
          <p:cNvPr id="52" name="Gruppieren 51">
            <a:extLst>
              <a:ext uri="{FF2B5EF4-FFF2-40B4-BE49-F238E27FC236}">
                <a16:creationId xmlns:a16="http://schemas.microsoft.com/office/drawing/2014/main" id="{E0379D99-C9D5-BEB9-1EBE-5DFB2F8C9E7E}"/>
              </a:ext>
            </a:extLst>
          </p:cNvPr>
          <p:cNvGrpSpPr/>
          <p:nvPr/>
        </p:nvGrpSpPr>
        <p:grpSpPr>
          <a:xfrm>
            <a:off x="10243749" y="6422424"/>
            <a:ext cx="1604629" cy="315267"/>
            <a:chOff x="12692551" y="9182028"/>
            <a:chExt cx="3118457" cy="612693"/>
          </a:xfrm>
        </p:grpSpPr>
        <p:pic>
          <p:nvPicPr>
            <p:cNvPr id="53" name="Grafik 52" descr="Ein Bild, das Objekt, Erste Hilfe-Kasten enthält.&#10;&#10;Mit hoher Zuverlässigkeit generierte Beschreibung">
              <a:hlinkClick r:id="rId15"/>
              <a:extLst>
                <a:ext uri="{FF2B5EF4-FFF2-40B4-BE49-F238E27FC236}">
                  <a16:creationId xmlns:a16="http://schemas.microsoft.com/office/drawing/2014/main" id="{EBB3E075-6A9C-1E79-C81F-059E2D25F4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75650" y="9202173"/>
              <a:ext cx="592550" cy="592548"/>
            </a:xfrm>
            <a:prstGeom prst="rect">
              <a:avLst/>
            </a:prstGeom>
          </p:spPr>
        </p:pic>
        <p:pic>
          <p:nvPicPr>
            <p:cNvPr id="54" name="Grafik 53">
              <a:hlinkClick r:id="rId17"/>
              <a:extLst>
                <a:ext uri="{FF2B5EF4-FFF2-40B4-BE49-F238E27FC236}">
                  <a16:creationId xmlns:a16="http://schemas.microsoft.com/office/drawing/2014/main" id="{8BE76672-2FF8-B7DE-E866-186EC072EBFD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18458" y="9202173"/>
              <a:ext cx="592550" cy="592548"/>
            </a:xfrm>
            <a:prstGeom prst="rect">
              <a:avLst/>
            </a:prstGeom>
          </p:spPr>
        </p:pic>
        <p:pic>
          <p:nvPicPr>
            <p:cNvPr id="55" name="Grafik 54">
              <a:hlinkClick r:id="rId19"/>
              <a:extLst>
                <a:ext uri="{FF2B5EF4-FFF2-40B4-BE49-F238E27FC236}">
                  <a16:creationId xmlns:a16="http://schemas.microsoft.com/office/drawing/2014/main" id="{33E57FA1-A7DB-5B28-6F6E-63EE6C5505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92551" y="9182028"/>
              <a:ext cx="612695" cy="612693"/>
            </a:xfrm>
            <a:prstGeom prst="rect">
              <a:avLst/>
            </a:prstGeom>
          </p:spPr>
        </p:pic>
        <p:pic>
          <p:nvPicPr>
            <p:cNvPr id="56" name="Grafik 55">
              <a:hlinkClick r:id="rId21"/>
              <a:extLst>
                <a:ext uri="{FF2B5EF4-FFF2-40B4-BE49-F238E27FC236}">
                  <a16:creationId xmlns:a16="http://schemas.microsoft.com/office/drawing/2014/main" id="{410D76D9-0848-9D18-DBC0-B08DF4ED20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97054" y="9202173"/>
              <a:ext cx="592550" cy="592548"/>
            </a:xfrm>
            <a:prstGeom prst="rect">
              <a:avLst/>
            </a:prstGeom>
          </p:spPr>
        </p:pic>
        <p:pic>
          <p:nvPicPr>
            <p:cNvPr id="57" name="Grafik 56">
              <a:hlinkClick r:id="rId23"/>
              <a:extLst>
                <a:ext uri="{FF2B5EF4-FFF2-40B4-BE49-F238E27FC236}">
                  <a16:creationId xmlns:a16="http://schemas.microsoft.com/office/drawing/2014/main" id="{A9F053D3-0896-91F3-C744-38D59B3732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34100" y="9182028"/>
              <a:ext cx="612695" cy="612693"/>
            </a:xfrm>
            <a:prstGeom prst="rect">
              <a:avLst/>
            </a:prstGeom>
          </p:spPr>
        </p:pic>
      </p:grpSp>
      <p:sp>
        <p:nvSpPr>
          <p:cNvPr id="3" name="Rectangle 4">
            <a:extLst>
              <a:ext uri="{FF2B5EF4-FFF2-40B4-BE49-F238E27FC236}">
                <a16:creationId xmlns:a16="http://schemas.microsoft.com/office/drawing/2014/main" id="{37E172DA-D1D8-FFAF-49BE-8264F4667D50}"/>
              </a:ext>
            </a:extLst>
          </p:cNvPr>
          <p:cNvSpPr>
            <a:spLocks noChangeArrowheads="1"/>
          </p:cNvSpPr>
          <p:nvPr/>
        </p:nvSpPr>
        <p:spPr bwMode="gray">
          <a:xfrm>
            <a:off x="4117809" y="1270307"/>
            <a:ext cx="3095545" cy="348529"/>
          </a:xfrm>
          <a:prstGeom prst="round1Rect">
            <a:avLst>
              <a:gd name="adj" fmla="val 38384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wrap="square" lIns="0" tIns="0" rIns="0" bIns="0">
            <a:noAutofit/>
          </a:bodyPr>
          <a:lstStyle/>
          <a:p>
            <a:pPr marL="158052" defTabSz="914446">
              <a:lnSpc>
                <a:spcPct val="150000"/>
              </a:lnSpc>
              <a:spcBef>
                <a:spcPct val="0"/>
              </a:spcBef>
            </a:pPr>
            <a:r>
              <a:rPr lang="de-DE" sz="1200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Technische Komponenten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F2DC0C9-C411-4563-5B2B-12608C343A4B}"/>
              </a:ext>
            </a:extLst>
          </p:cNvPr>
          <p:cNvSpPr>
            <a:spLocks noChangeArrowheads="1"/>
          </p:cNvSpPr>
          <p:nvPr/>
        </p:nvSpPr>
        <p:spPr bwMode="gray">
          <a:xfrm>
            <a:off x="306002" y="1270307"/>
            <a:ext cx="3374687" cy="348529"/>
          </a:xfrm>
          <a:prstGeom prst="snipRoundRect">
            <a:avLst>
              <a:gd name="adj1" fmla="val 28178"/>
              <a:gd name="adj2" fmla="val 0"/>
            </a:avLst>
          </a:prstGeom>
          <a:solidFill>
            <a:schemeClr val="accent5"/>
          </a:solidFill>
          <a:ln>
            <a:noFill/>
          </a:ln>
        </p:spPr>
        <p:txBody>
          <a:bodyPr wrap="square" lIns="0" tIns="0" rIns="0" bIns="0">
            <a:noAutofit/>
          </a:bodyPr>
          <a:lstStyle/>
          <a:p>
            <a:pPr marL="158052" defTabSz="914446">
              <a:lnSpc>
                <a:spcPct val="150000"/>
              </a:lnSpc>
              <a:spcBef>
                <a:spcPct val="0"/>
              </a:spcBef>
            </a:pPr>
            <a:r>
              <a:rPr lang="de-DE" sz="1200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Detailbeschreibung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C16EF656-FAC1-170A-F9E1-28FF0772160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/>
        </p:blipFill>
        <p:spPr>
          <a:xfrm>
            <a:off x="4118001" y="1768408"/>
            <a:ext cx="387621" cy="387621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EA079EF6-C14C-9018-EB98-58F6A4B13E5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/>
        </p:blipFill>
        <p:spPr>
          <a:xfrm>
            <a:off x="4117808" y="3386363"/>
            <a:ext cx="387621" cy="387621"/>
          </a:xfrm>
          <a:prstGeom prst="rect">
            <a:avLst/>
          </a:prstGeom>
        </p:spPr>
      </p:pic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2B2B417F-D9BF-BF91-8A89-4469C394D39F}"/>
              </a:ext>
            </a:extLst>
          </p:cNvPr>
          <p:cNvGrpSpPr/>
          <p:nvPr/>
        </p:nvGrpSpPr>
        <p:grpSpPr>
          <a:xfrm>
            <a:off x="1029207" y="5359513"/>
            <a:ext cx="2800526" cy="691712"/>
            <a:chOff x="1517187" y="8039270"/>
            <a:chExt cx="4200789" cy="1037568"/>
          </a:xfrm>
        </p:grpSpPr>
        <p:grpSp>
          <p:nvGrpSpPr>
            <p:cNvPr id="18" name="Gruppieren 17">
              <a:extLst>
                <a:ext uri="{FF2B5EF4-FFF2-40B4-BE49-F238E27FC236}">
                  <a16:creationId xmlns:a16="http://schemas.microsoft.com/office/drawing/2014/main" id="{C100A358-4A01-FF61-AB75-D9A057FA9F69}"/>
                </a:ext>
              </a:extLst>
            </p:cNvPr>
            <p:cNvGrpSpPr/>
            <p:nvPr/>
          </p:nvGrpSpPr>
          <p:grpSpPr>
            <a:xfrm>
              <a:off x="1517187" y="8039270"/>
              <a:ext cx="4200789" cy="699346"/>
              <a:chOff x="2260189" y="2130302"/>
              <a:chExt cx="6949949" cy="1157027"/>
            </a:xfrm>
          </p:grpSpPr>
          <p:sp>
            <p:nvSpPr>
              <p:cNvPr id="21" name="Textfeld 20">
                <a:extLst>
                  <a:ext uri="{FF2B5EF4-FFF2-40B4-BE49-F238E27FC236}">
                    <a16:creationId xmlns:a16="http://schemas.microsoft.com/office/drawing/2014/main" id="{1680BA4D-E1A5-3828-6EB3-235E54202EE4}"/>
                  </a:ext>
                </a:extLst>
              </p:cNvPr>
              <p:cNvSpPr txBox="1"/>
              <p:nvPr/>
            </p:nvSpPr>
            <p:spPr>
              <a:xfrm>
                <a:off x="2872494" y="2130302"/>
                <a:ext cx="5429407" cy="64907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lIns="134348" tIns="107478" rIns="134348" bIns="107478" anchor="t"/>
              <a:lstStyle>
                <a:defPPr>
                  <a:defRPr lang="de-DE"/>
                </a:defPPr>
                <a:lvl1pPr>
                  <a:defRPr sz="28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defRPr>
                </a:lvl1pPr>
              </a:lstStyle>
              <a:p>
                <a:pPr defTabSz="914446"/>
                <a:r>
                  <a:rPr lang="de-DE" sz="933" b="1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Roboto Light" panose="02000000000000000000" pitchFamily="2" charset="0"/>
                    <a:ea typeface="Roboto Light" panose="02000000000000000000" pitchFamily="2" charset="0"/>
                  </a:rPr>
                  <a:t>Kontakt:</a:t>
                </a:r>
                <a:endParaRPr lang="de-DE" sz="933" b="1" dirty="0">
                  <a:solidFill>
                    <a:prstClr val="black">
                      <a:lumMod val="75000"/>
                      <a:lumOff val="25000"/>
                    </a:prstClr>
                  </a:solidFill>
                </a:endParaRPr>
              </a:p>
            </p:txBody>
          </p:sp>
          <p:pic>
            <p:nvPicPr>
              <p:cNvPr id="24" name="Grafik 23">
                <a:extLst>
                  <a:ext uri="{FF2B5EF4-FFF2-40B4-BE49-F238E27FC236}">
                    <a16:creationId xmlns:a16="http://schemas.microsoft.com/office/drawing/2014/main" id="{DD93E226-79E5-847B-4631-C3D1CABAE5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/>
              </a:stretch>
            </p:blipFill>
            <p:spPr>
              <a:xfrm>
                <a:off x="2586477" y="2291671"/>
                <a:ext cx="572032" cy="572033"/>
              </a:xfrm>
              <a:prstGeom prst="rect">
                <a:avLst/>
              </a:prstGeom>
            </p:spPr>
          </p:pic>
          <p:sp>
            <p:nvSpPr>
              <p:cNvPr id="26" name="Textfeld 25">
                <a:extLst>
                  <a:ext uri="{FF2B5EF4-FFF2-40B4-BE49-F238E27FC236}">
                    <a16:creationId xmlns:a16="http://schemas.microsoft.com/office/drawing/2014/main" id="{5B459954-E0CD-7941-D3F0-1D7865AFD929}"/>
                  </a:ext>
                </a:extLst>
              </p:cNvPr>
              <p:cNvSpPr txBox="1"/>
              <p:nvPr/>
            </p:nvSpPr>
            <p:spPr>
              <a:xfrm>
                <a:off x="2260189" y="2638250"/>
                <a:ext cx="6949949" cy="64907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lIns="134348" tIns="107478" rIns="134348" bIns="107478" anchor="t"/>
              <a:lstStyle>
                <a:defPPr>
                  <a:defRPr lang="de-DE"/>
                </a:defPPr>
                <a:lvl1pPr>
                  <a:defRPr sz="28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defRPr>
                </a:lvl1pPr>
              </a:lstStyle>
              <a:p>
                <a:pPr defTabSz="914446"/>
                <a:r>
                  <a:rPr lang="en-US" sz="933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Roboto Light" panose="02000000000000000000" pitchFamily="2" charset="0"/>
                    <a:ea typeface="Roboto Light" panose="02000000000000000000" pitchFamily="2" charset="0"/>
                  </a:rPr>
                  <a:t>Daniel Papoutzis</a:t>
                </a:r>
              </a:p>
              <a:p>
                <a:pPr defTabSz="914446"/>
                <a:r>
                  <a:rPr lang="en-US" sz="80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Roboto Light" panose="02000000000000000000" pitchFamily="2" charset="0"/>
                    <a:ea typeface="Roboto Light" panose="02000000000000000000" pitchFamily="2" charset="0"/>
                  </a:rPr>
                  <a:t>cronos digital consulting GmbH</a:t>
                </a:r>
              </a:p>
              <a:p>
                <a:pPr defTabSz="914446"/>
                <a:r>
                  <a:rPr lang="de-DE" sz="80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Roboto Light" panose="02000000000000000000" pitchFamily="2" charset="0"/>
                    <a:ea typeface="Roboto Light" panose="02000000000000000000" pitchFamily="2" charset="0"/>
                    <a:hlinkClick r:id="rId28"/>
                  </a:rPr>
                  <a:t>d.papoutzis@cronos.de</a:t>
                </a:r>
                <a:r>
                  <a:rPr lang="de-DE" sz="80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Roboto Light" panose="02000000000000000000" pitchFamily="2" charset="0"/>
                    <a:ea typeface="Roboto Light" panose="02000000000000000000" pitchFamily="2" charset="0"/>
                  </a:rPr>
                  <a:t> </a:t>
                </a:r>
              </a:p>
              <a:p>
                <a:pPr defTabSz="914446"/>
                <a:endParaRPr lang="en-US" sz="8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Roboto Light" panose="02000000000000000000" pitchFamily="2" charset="0"/>
                  <a:ea typeface="Roboto Light" panose="02000000000000000000" pitchFamily="2" charset="0"/>
                </a:endParaRPr>
              </a:p>
              <a:p>
                <a:pPr defTabSz="914446"/>
                <a:endParaRPr lang="en-US" sz="8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Roboto Light" panose="02000000000000000000" pitchFamily="2" charset="0"/>
                  <a:ea typeface="Roboto Light" panose="02000000000000000000" pitchFamily="2" charset="0"/>
                </a:endParaRPr>
              </a:p>
              <a:p>
                <a:pPr defTabSz="914446"/>
                <a:endParaRPr lang="en-US" sz="8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Roboto Light" panose="02000000000000000000" pitchFamily="2" charset="0"/>
                  <a:ea typeface="Roboto Light" panose="02000000000000000000" pitchFamily="2" charset="0"/>
                </a:endParaRPr>
              </a:p>
            </p:txBody>
          </p:sp>
        </p:grpSp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4F1A2007-C537-6AA8-D552-38F46F4A1294}"/>
                </a:ext>
              </a:extLst>
            </p:cNvPr>
            <p:cNvSpPr/>
            <p:nvPr/>
          </p:nvSpPr>
          <p:spPr>
            <a:xfrm>
              <a:off x="1517187" y="8096739"/>
              <a:ext cx="103066" cy="98009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/>
              <a:endParaRPr lang="de-DE">
                <a:solidFill>
                  <a:prstClr val="white"/>
                </a:solidFill>
                <a:latin typeface="Roboto"/>
              </a:endParaRPr>
            </a:p>
          </p:txBody>
        </p:sp>
      </p:grpSp>
      <p:pic>
        <p:nvPicPr>
          <p:cNvPr id="11" name="Grafik 10" descr="Person in einer Universitätsbibliothek, die einen sehr hohen Bücherstapel trägt, der das Gesicht verdeckt">
            <a:extLst>
              <a:ext uri="{FF2B5EF4-FFF2-40B4-BE49-F238E27FC236}">
                <a16:creationId xmlns:a16="http://schemas.microsoft.com/office/drawing/2014/main" id="{81F51C14-69F0-88F6-7FC1-2C8B795B031B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594" y="5397827"/>
            <a:ext cx="512990" cy="66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69822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59AD4"/>
      </a:accent1>
      <a:accent2>
        <a:srgbClr val="7BD7D5"/>
      </a:accent2>
      <a:accent3>
        <a:srgbClr val="83A6BA"/>
      </a:accent3>
      <a:accent4>
        <a:srgbClr val="333D99"/>
      </a:accent4>
      <a:accent5>
        <a:srgbClr val="5B9BD5"/>
      </a:accent5>
      <a:accent6>
        <a:srgbClr val="EC40F0"/>
      </a:accent6>
      <a:hlink>
        <a:srgbClr val="0563C1"/>
      </a:hlink>
      <a:folHlink>
        <a:srgbClr val="00B0F0"/>
      </a:folHlink>
    </a:clrScheme>
    <a:fontScheme name="cronos">
      <a:majorFont>
        <a:latin typeface="Roboto Condensed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Custom Color 1">
      <a:srgbClr val="059AD4"/>
    </a:custClr>
    <a:custClr name="Custom Color 2">
      <a:srgbClr val="1E2154"/>
    </a:custClr>
    <a:custClr name="Custom Color 3">
      <a:srgbClr val="ABD8F7"/>
    </a:custClr>
    <a:custClr name="Custom Color 4">
      <a:srgbClr val="9C54D8"/>
    </a:custClr>
    <a:custClr name="Custom Color 5">
      <a:srgbClr val="26314F"/>
    </a:custClr>
    <a:custClr name="Custom Color 6">
      <a:srgbClr val="C0D7E2"/>
    </a:custClr>
    <a:custClr name="Custom Color 7">
      <a:srgbClr val="377CE1"/>
    </a:custClr>
    <a:custClr name="Custom Color 8">
      <a:srgbClr val="4E5F78"/>
    </a:custClr>
    <a:custClr name="Custom Color 9">
      <a:srgbClr val="B4C7E7"/>
    </a:custClr>
    <a:custClr name="Custom Color 10">
      <a:srgbClr val="66FFFF"/>
    </a:custClr>
    <a:custClr name="Custom Color 11">
      <a:srgbClr val="04749F"/>
    </a:custClr>
    <a:custClr name="Custom Color 12">
      <a:srgbClr val="59CBAD"/>
    </a:custClr>
  </a:custClrLst>
  <a:extLst>
    <a:ext uri="{05A4C25C-085E-4340-85A3-A5531E510DB2}">
      <thm15:themeFamily xmlns:thm15="http://schemas.microsoft.com/office/thememl/2012/main" name="cronos Unternehmensberatung Powerpoint 01 Master 2024 HD" id="{C56D21FB-E40F-1A40-AEEC-CADAC96A172B}" vid="{2D18CC61-5BF7-284A-B893-AA80E82F8376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4F4C72E021670478D25DFF359D4446B" ma:contentTypeVersion="14" ma:contentTypeDescription="Ein neues Dokument erstellen." ma:contentTypeScope="" ma:versionID="7ba93c7f99c4a96cdef58d19adf47bc6">
  <xsd:schema xmlns:xsd="http://www.w3.org/2001/XMLSchema" xmlns:xs="http://www.w3.org/2001/XMLSchema" xmlns:p="http://schemas.microsoft.com/office/2006/metadata/properties" xmlns:ns2="81a8d86b-5261-4f2b-a3a3-d44e3e279ab0" xmlns:ns3="c8dfdbd4-1dc4-4df9-9bf6-7545cca144bc" targetNamespace="http://schemas.microsoft.com/office/2006/metadata/properties" ma:root="true" ma:fieldsID="c1f8650e4d69a64cf61b984791000779" ns2:_="" ns3:_="">
    <xsd:import namespace="81a8d86b-5261-4f2b-a3a3-d44e3e279ab0"/>
    <xsd:import namespace="c8dfdbd4-1dc4-4df9-9bf6-7545cca144b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a8d86b-5261-4f2b-a3a3-d44e3e279a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Bildmarkierungen" ma:readOnly="false" ma:fieldId="{5cf76f15-5ced-4ddc-b409-7134ff3c332f}" ma:taxonomyMulti="true" ma:sspId="e785b58e-e8fc-4770-aacf-38a8281256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dfdbd4-1dc4-4df9-9bf6-7545cca144bc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723651d7-3be3-4f96-a5ae-95e14a7fb1c5}" ma:internalName="TaxCatchAll" ma:showField="CatchAllData" ma:web="c8dfdbd4-1dc4-4df9-9bf6-7545cca144b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1a8d86b-5261-4f2b-a3a3-d44e3e279ab0">
      <Terms xmlns="http://schemas.microsoft.com/office/infopath/2007/PartnerControls"/>
    </lcf76f155ced4ddcb4097134ff3c332f>
    <TaxCatchAll xmlns="c8dfdbd4-1dc4-4df9-9bf6-7545cca144bc" xsi:nil="true"/>
  </documentManagement>
</p:properties>
</file>

<file path=customXml/itemProps1.xml><?xml version="1.0" encoding="utf-8"?>
<ds:datastoreItem xmlns:ds="http://schemas.openxmlformats.org/officeDocument/2006/customXml" ds:itemID="{E2CF88E0-361E-48BD-8B29-C8FEF0C75FDB}"/>
</file>

<file path=customXml/itemProps2.xml><?xml version="1.0" encoding="utf-8"?>
<ds:datastoreItem xmlns:ds="http://schemas.openxmlformats.org/officeDocument/2006/customXml" ds:itemID="{B8390B8B-FD81-46F9-9A6C-3E0E16A463D7}"/>
</file>

<file path=customXml/itemProps3.xml><?xml version="1.0" encoding="utf-8"?>
<ds:datastoreItem xmlns:ds="http://schemas.openxmlformats.org/officeDocument/2006/customXml" ds:itemID="{B314F3A2-56AA-4944-8B12-4C044680919E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226</Words>
  <Application>Microsoft Office PowerPoint</Application>
  <PresentationFormat>Breitbild</PresentationFormat>
  <Paragraphs>34</Paragraphs>
  <Slides>1</Slides>
  <Notes>1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11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14" baseType="lpstr">
      <vt:lpstr>Aptos</vt:lpstr>
      <vt:lpstr>Arial</vt:lpstr>
      <vt:lpstr>Calibri</vt:lpstr>
      <vt:lpstr>Roboto</vt:lpstr>
      <vt:lpstr>Roboto Condensed</vt:lpstr>
      <vt:lpstr>Roboto Light</vt:lpstr>
      <vt:lpstr>Roboto Medium</vt:lpstr>
      <vt:lpstr>Roboto Thin</vt:lpstr>
      <vt:lpstr>Segoe UI</vt:lpstr>
      <vt:lpstr>Webdings</vt:lpstr>
      <vt:lpstr>Wingdings 3</vt:lpstr>
      <vt:lpstr>1_Office</vt:lpstr>
      <vt:lpstr>think-cell Folie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Linßen, Stefan [cronos]</dc:creator>
  <cp:lastModifiedBy>Papoutzis, Daniel [cronos]</cp:lastModifiedBy>
  <cp:revision>5</cp:revision>
  <dcterms:created xsi:type="dcterms:W3CDTF">2026-07-10T13:16:54Z</dcterms:created>
  <dcterms:modified xsi:type="dcterms:W3CDTF">2026-08-12T13:49:52Z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10e390b-bc72-4d5b-9d13-2aa57d2a05f1_Enabled">
    <vt:lpwstr>true</vt:lpwstr>
  </property>
  <property fmtid="{D5CDD505-2E9C-101B-9397-08002B2CF9AE}" pid="3" name="MSIP_Label_f10e390b-bc72-4d5b-9d13-2aa57d2a05f1_SetDate">
    <vt:lpwstr>2026-07-10T13:17:42Z</vt:lpwstr>
  </property>
  <property fmtid="{D5CDD505-2E9C-101B-9397-08002B2CF9AE}" pid="4" name="MSIP_Label_f10e390b-bc72-4d5b-9d13-2aa57d2a05f1_Method">
    <vt:lpwstr>Standard</vt:lpwstr>
  </property>
  <property fmtid="{D5CDD505-2E9C-101B-9397-08002B2CF9AE}" pid="5" name="MSIP_Label_f10e390b-bc72-4d5b-9d13-2aa57d2a05f1_Name">
    <vt:lpwstr>Öffentlich</vt:lpwstr>
  </property>
  <property fmtid="{D5CDD505-2E9C-101B-9397-08002B2CF9AE}" pid="6" name="MSIP_Label_f10e390b-bc72-4d5b-9d13-2aa57d2a05f1_SiteId">
    <vt:lpwstr>a853a335-e38e-436b-98e2-9ffabedf1e1e</vt:lpwstr>
  </property>
  <property fmtid="{D5CDD505-2E9C-101B-9397-08002B2CF9AE}" pid="7" name="MSIP_Label_f10e390b-bc72-4d5b-9d13-2aa57d2a05f1_ActionId">
    <vt:lpwstr>72ff32e7-9831-4316-9347-d7fe1318641f</vt:lpwstr>
  </property>
  <property fmtid="{D5CDD505-2E9C-101B-9397-08002B2CF9AE}" pid="8" name="MSIP_Label_f10e390b-bc72-4d5b-9d13-2aa57d2a05f1_ContentBits">
    <vt:lpwstr>0</vt:lpwstr>
  </property>
  <property fmtid="{D5CDD505-2E9C-101B-9397-08002B2CF9AE}" pid="9" name="MSIP_Label_f10e390b-bc72-4d5b-9d13-2aa57d2a05f1_Tag">
    <vt:lpwstr>10, 3, 0, 1</vt:lpwstr>
  </property>
  <property fmtid="{D5CDD505-2E9C-101B-9397-08002B2CF9AE}" pid="10" name="ContentTypeId">
    <vt:lpwstr>0x010100F4F4C72E021670478D25DFF359D4446B</vt:lpwstr>
  </property>
</Properties>
</file>